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8" r:id="rId2"/>
    <p:sldId id="270" r:id="rId3"/>
    <p:sldId id="269" r:id="rId4"/>
    <p:sldId id="256" r:id="rId5"/>
  </p:sldIdLst>
  <p:sldSz cx="6858000" cy="9144000" type="screen4x3"/>
  <p:notesSz cx="6807200" cy="9939338"/>
  <p:defaultTextStyle>
    <a:defPPr>
      <a:defRPr lang="ja-JP"/>
    </a:defPPr>
    <a:lvl1pPr marL="0" algn="l" defTabSz="85661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1pPr>
    <a:lvl2pPr marL="428305" algn="l" defTabSz="85661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2pPr>
    <a:lvl3pPr marL="856610" algn="l" defTabSz="85661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3pPr>
    <a:lvl4pPr marL="1284915" algn="l" defTabSz="85661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4pPr>
    <a:lvl5pPr marL="1713220" algn="l" defTabSz="85661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5pPr>
    <a:lvl6pPr marL="2141525" algn="l" defTabSz="85661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6pPr>
    <a:lvl7pPr marL="2569830" algn="l" defTabSz="85661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7pPr>
    <a:lvl8pPr marL="2998135" algn="l" defTabSz="85661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8pPr>
    <a:lvl9pPr marL="3426440" algn="l" defTabSz="85661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5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三宅　秀隆" initials="三宅　秀隆" lastIdx="1" clrIdx="0">
    <p:extLst>
      <p:ext uri="{19B8F6BF-5375-455C-9EA6-DF929625EA0E}">
        <p15:presenceInfo xmlns:p15="http://schemas.microsoft.com/office/powerpoint/2012/main" userId="S::hidetaka_miyake460@maff.go.jp::a2587125-3f3b-45ae-bb8d-3e0abf637da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66" autoAdjust="0"/>
    <p:restoredTop sz="92083" autoAdjust="0"/>
  </p:normalViewPr>
  <p:slideViewPr>
    <p:cSldViewPr>
      <p:cViewPr varScale="1">
        <p:scale>
          <a:sx n="45" d="100"/>
          <a:sy n="45" d="100"/>
        </p:scale>
        <p:origin x="2094" y="4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52" d="100"/>
          <a:sy n="52" d="100"/>
        </p:scale>
        <p:origin x="-2892" y="-102"/>
      </p:cViewPr>
      <p:guideLst>
        <p:guide orient="horz" pos="3131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9786" cy="496967"/>
          </a:xfrm>
          <a:prstGeom prst="rect">
            <a:avLst/>
          </a:prstGeom>
        </p:spPr>
        <p:txBody>
          <a:bodyPr vert="horz" lIns="92227" tIns="46113" rIns="92227" bIns="46113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9" y="0"/>
            <a:ext cx="2949786" cy="496967"/>
          </a:xfrm>
          <a:prstGeom prst="rect">
            <a:avLst/>
          </a:prstGeom>
        </p:spPr>
        <p:txBody>
          <a:bodyPr vert="horz" lIns="92227" tIns="46113" rIns="92227" bIns="46113" rtlCol="0"/>
          <a:lstStyle>
            <a:lvl1pPr algn="r">
              <a:defRPr sz="1200"/>
            </a:lvl1pPr>
          </a:lstStyle>
          <a:p>
            <a:fld id="{3ED6EF41-D272-4925-8C27-870F13DD05DC}" type="datetimeFigureOut">
              <a:rPr kumimoji="1" lang="ja-JP" altLang="en-US" smtClean="0"/>
              <a:t>2026/3/9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005013" y="744538"/>
            <a:ext cx="2797175" cy="3729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27" tIns="46113" rIns="92227" bIns="46113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1" y="4721187"/>
            <a:ext cx="5445760" cy="4472702"/>
          </a:xfrm>
          <a:prstGeom prst="rect">
            <a:avLst/>
          </a:prstGeom>
        </p:spPr>
        <p:txBody>
          <a:bodyPr vert="horz" lIns="92227" tIns="46113" rIns="92227" bIns="46113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3" y="9440647"/>
            <a:ext cx="2949786" cy="496967"/>
          </a:xfrm>
          <a:prstGeom prst="rect">
            <a:avLst/>
          </a:prstGeom>
        </p:spPr>
        <p:txBody>
          <a:bodyPr vert="horz" lIns="92227" tIns="46113" rIns="92227" bIns="46113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9" y="9440647"/>
            <a:ext cx="2949786" cy="496967"/>
          </a:xfrm>
          <a:prstGeom prst="rect">
            <a:avLst/>
          </a:prstGeom>
        </p:spPr>
        <p:txBody>
          <a:bodyPr vert="horz" lIns="92227" tIns="46113" rIns="92227" bIns="46113" rtlCol="0" anchor="b"/>
          <a:lstStyle>
            <a:lvl1pPr algn="r">
              <a:defRPr sz="1200"/>
            </a:lvl1pPr>
          </a:lstStyle>
          <a:p>
            <a:fld id="{EB1A2BD6-3A33-455F-9D55-A070642044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2025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56610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1pPr>
    <a:lvl2pPr marL="428305" algn="l" defTabSz="856610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2pPr>
    <a:lvl3pPr marL="856610" algn="l" defTabSz="856610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3pPr>
    <a:lvl4pPr marL="1284915" algn="l" defTabSz="856610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4pPr>
    <a:lvl5pPr marL="1713220" algn="l" defTabSz="856610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5pPr>
    <a:lvl6pPr marL="2141525" algn="l" defTabSz="856610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6pPr>
    <a:lvl7pPr marL="2569830" algn="l" defTabSz="856610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7pPr>
    <a:lvl8pPr marL="2998135" algn="l" defTabSz="856610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8pPr>
    <a:lvl9pPr marL="3426440" algn="l" defTabSz="856610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1A2BD6-3A33-455F-9D55-A0706420444C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7696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/>
          <p:cNvCxnSpPr/>
          <p:nvPr userDrawn="1"/>
        </p:nvCxnSpPr>
        <p:spPr>
          <a:xfrm>
            <a:off x="0" y="702009"/>
            <a:ext cx="6853847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lIns="85661" tIns="42830" rIns="85661" bIns="42830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42900" y="2133604"/>
            <a:ext cx="6172200" cy="6034617"/>
          </a:xfrm>
          <a:prstGeom prst="rect">
            <a:avLst/>
          </a:prstGeom>
        </p:spPr>
        <p:txBody>
          <a:bodyPr vert="eaVert" lIns="85661" tIns="42830" rIns="85661" bIns="4283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B61C509-C240-40A6-BB1A-64BE214C778E}" type="datetimeFigureOut">
              <a:rPr kumimoji="1" lang="ja-JP" altLang="en-US" smtClean="0"/>
              <a:pPr/>
              <a:t>2026/3/9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4452A23-BFEA-43FD-98FB-69091C0AE9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72050" y="366188"/>
            <a:ext cx="1543050" cy="7802033"/>
          </a:xfrm>
          <a:prstGeom prst="rect">
            <a:avLst/>
          </a:prstGeom>
        </p:spPr>
        <p:txBody>
          <a:bodyPr vert="eaVert" lIns="85661" tIns="42830" rIns="85661" bIns="42830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42900" y="366188"/>
            <a:ext cx="4514850" cy="7802033"/>
          </a:xfrm>
          <a:prstGeom prst="rect">
            <a:avLst/>
          </a:prstGeom>
        </p:spPr>
        <p:txBody>
          <a:bodyPr vert="eaVert" lIns="85661" tIns="42830" rIns="85661" bIns="4283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B61C509-C240-40A6-BB1A-64BE214C778E}" type="datetimeFigureOut">
              <a:rPr kumimoji="1" lang="ja-JP" altLang="en-US" smtClean="0"/>
              <a:pPr/>
              <a:t>2026/3/9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4452A23-BFEA-43FD-98FB-69091C0AE9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lIns="85661" tIns="42830" rIns="85661" bIns="42830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42900" y="2133604"/>
            <a:ext cx="6172200" cy="6034617"/>
          </a:xfrm>
          <a:prstGeom prst="rect">
            <a:avLst/>
          </a:prstGeom>
        </p:spPr>
        <p:txBody>
          <a:bodyPr lIns="85661" tIns="42830" rIns="85661" bIns="4283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B61C509-C240-40A6-BB1A-64BE214C778E}" type="datetimeFigureOut">
              <a:rPr kumimoji="1" lang="ja-JP" altLang="en-US" smtClean="0"/>
              <a:pPr/>
              <a:t>2026/3/9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4452A23-BFEA-43FD-98FB-69091C0AE9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4" y="5875870"/>
            <a:ext cx="5829300" cy="1816100"/>
          </a:xfrm>
          <a:prstGeom prst="rect">
            <a:avLst/>
          </a:prstGeom>
        </p:spPr>
        <p:txBody>
          <a:bodyPr lIns="85661" tIns="42830" rIns="85661" bIns="42830" anchor="t"/>
          <a:lstStyle>
            <a:lvl1pPr algn="l">
              <a:defRPr sz="4933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41734" y="3875619"/>
            <a:ext cx="5829300" cy="2000248"/>
          </a:xfrm>
          <a:prstGeom prst="rect">
            <a:avLst/>
          </a:prstGeom>
        </p:spPr>
        <p:txBody>
          <a:bodyPr lIns="85661" tIns="42830" rIns="85661" bIns="42830" anchor="b"/>
          <a:lstStyle>
            <a:lvl1pPr marL="0" indent="0">
              <a:buNone/>
              <a:defRPr sz="2533">
                <a:solidFill>
                  <a:schemeClr val="tx1">
                    <a:tint val="75000"/>
                  </a:schemeClr>
                </a:solidFill>
              </a:defRPr>
            </a:lvl1pPr>
            <a:lvl2pPr marL="571059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14211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13177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4pPr>
            <a:lvl5pPr marL="2284236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5pPr>
            <a:lvl6pPr marL="2855295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6pPr>
            <a:lvl7pPr marL="3426354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7pPr>
            <a:lvl8pPr marL="3997413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8pPr>
            <a:lvl9pPr marL="4568472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B61C509-C240-40A6-BB1A-64BE214C778E}" type="datetimeFigureOut">
              <a:rPr kumimoji="1" lang="ja-JP" altLang="en-US" smtClean="0"/>
              <a:pPr/>
              <a:t>2026/3/9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4452A23-BFEA-43FD-98FB-69091C0AE9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lIns="85661" tIns="42830" rIns="85661" bIns="42830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42900" y="2133604"/>
            <a:ext cx="3028950" cy="6034617"/>
          </a:xfrm>
          <a:prstGeom prst="rect">
            <a:avLst/>
          </a:prstGeom>
        </p:spPr>
        <p:txBody>
          <a:bodyPr lIns="85661" tIns="42830" rIns="85661" bIns="42830"/>
          <a:lstStyle>
            <a:lvl1pPr>
              <a:defRPr sz="3467"/>
            </a:lvl1pPr>
            <a:lvl2pPr>
              <a:defRPr sz="2933"/>
            </a:lvl2pPr>
            <a:lvl3pPr>
              <a:defRPr sz="2533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486150" y="2133604"/>
            <a:ext cx="3028950" cy="6034617"/>
          </a:xfrm>
          <a:prstGeom prst="rect">
            <a:avLst/>
          </a:prstGeom>
        </p:spPr>
        <p:txBody>
          <a:bodyPr lIns="85661" tIns="42830" rIns="85661" bIns="42830"/>
          <a:lstStyle>
            <a:lvl1pPr>
              <a:defRPr sz="3467"/>
            </a:lvl1pPr>
            <a:lvl2pPr>
              <a:defRPr sz="2933"/>
            </a:lvl2pPr>
            <a:lvl3pPr>
              <a:defRPr sz="2533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B61C509-C240-40A6-BB1A-64BE214C778E}" type="datetimeFigureOut">
              <a:rPr kumimoji="1" lang="ja-JP" altLang="en-US" smtClean="0"/>
              <a:pPr/>
              <a:t>2026/3/9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4452A23-BFEA-43FD-98FB-69091C0AE9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lIns="85661" tIns="42830" rIns="85661" bIns="42830"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42901" y="2046819"/>
            <a:ext cx="3030141" cy="853016"/>
          </a:xfrm>
          <a:prstGeom prst="rect">
            <a:avLst/>
          </a:prstGeom>
        </p:spPr>
        <p:txBody>
          <a:bodyPr lIns="85661" tIns="42830" rIns="85661" bIns="42830" anchor="b"/>
          <a:lstStyle>
            <a:lvl1pPr marL="0" indent="0">
              <a:buNone/>
              <a:defRPr sz="2933" b="1"/>
            </a:lvl1pPr>
            <a:lvl2pPr marL="571059" indent="0">
              <a:buNone/>
              <a:defRPr sz="2533" b="1"/>
            </a:lvl2pPr>
            <a:lvl3pPr marL="1142118" indent="0">
              <a:buNone/>
              <a:defRPr sz="2267" b="1"/>
            </a:lvl3pPr>
            <a:lvl4pPr marL="1713177" indent="0">
              <a:buNone/>
              <a:defRPr sz="2000" b="1"/>
            </a:lvl4pPr>
            <a:lvl5pPr marL="2284236" indent="0">
              <a:buNone/>
              <a:defRPr sz="2000" b="1"/>
            </a:lvl5pPr>
            <a:lvl6pPr marL="2855295" indent="0">
              <a:buNone/>
              <a:defRPr sz="2000" b="1"/>
            </a:lvl6pPr>
            <a:lvl7pPr marL="3426354" indent="0">
              <a:buNone/>
              <a:defRPr sz="2000" b="1"/>
            </a:lvl7pPr>
            <a:lvl8pPr marL="3997413" indent="0">
              <a:buNone/>
              <a:defRPr sz="2000" b="1"/>
            </a:lvl8pPr>
            <a:lvl9pPr marL="4568472" indent="0">
              <a:buNone/>
              <a:defRPr sz="20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42901" y="2899835"/>
            <a:ext cx="3030141" cy="5268384"/>
          </a:xfrm>
          <a:prstGeom prst="rect">
            <a:avLst/>
          </a:prstGeom>
        </p:spPr>
        <p:txBody>
          <a:bodyPr lIns="85661" tIns="42830" rIns="85661" bIns="42830"/>
          <a:lstStyle>
            <a:lvl1pPr>
              <a:defRPr sz="2933"/>
            </a:lvl1pPr>
            <a:lvl2pPr>
              <a:defRPr sz="2533"/>
            </a:lvl2pPr>
            <a:lvl3pPr>
              <a:defRPr sz="2267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3483771" y="2046819"/>
            <a:ext cx="3031331" cy="853016"/>
          </a:xfrm>
          <a:prstGeom prst="rect">
            <a:avLst/>
          </a:prstGeom>
        </p:spPr>
        <p:txBody>
          <a:bodyPr lIns="85661" tIns="42830" rIns="85661" bIns="42830" anchor="b"/>
          <a:lstStyle>
            <a:lvl1pPr marL="0" indent="0">
              <a:buNone/>
              <a:defRPr sz="2933" b="1"/>
            </a:lvl1pPr>
            <a:lvl2pPr marL="571059" indent="0">
              <a:buNone/>
              <a:defRPr sz="2533" b="1"/>
            </a:lvl2pPr>
            <a:lvl3pPr marL="1142118" indent="0">
              <a:buNone/>
              <a:defRPr sz="2267" b="1"/>
            </a:lvl3pPr>
            <a:lvl4pPr marL="1713177" indent="0">
              <a:buNone/>
              <a:defRPr sz="2000" b="1"/>
            </a:lvl4pPr>
            <a:lvl5pPr marL="2284236" indent="0">
              <a:buNone/>
              <a:defRPr sz="2000" b="1"/>
            </a:lvl5pPr>
            <a:lvl6pPr marL="2855295" indent="0">
              <a:buNone/>
              <a:defRPr sz="2000" b="1"/>
            </a:lvl6pPr>
            <a:lvl7pPr marL="3426354" indent="0">
              <a:buNone/>
              <a:defRPr sz="2000" b="1"/>
            </a:lvl7pPr>
            <a:lvl8pPr marL="3997413" indent="0">
              <a:buNone/>
              <a:defRPr sz="2000" b="1"/>
            </a:lvl8pPr>
            <a:lvl9pPr marL="4568472" indent="0">
              <a:buNone/>
              <a:defRPr sz="20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3483771" y="2899835"/>
            <a:ext cx="3031331" cy="5268384"/>
          </a:xfrm>
          <a:prstGeom prst="rect">
            <a:avLst/>
          </a:prstGeom>
        </p:spPr>
        <p:txBody>
          <a:bodyPr lIns="85661" tIns="42830" rIns="85661" bIns="42830"/>
          <a:lstStyle>
            <a:lvl1pPr>
              <a:defRPr sz="2933"/>
            </a:lvl1pPr>
            <a:lvl2pPr>
              <a:defRPr sz="2533"/>
            </a:lvl2pPr>
            <a:lvl3pPr>
              <a:defRPr sz="2267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B61C509-C240-40A6-BB1A-64BE214C778E}" type="datetimeFigureOut">
              <a:rPr kumimoji="1" lang="ja-JP" altLang="en-US" smtClean="0"/>
              <a:pPr/>
              <a:t>2026/3/9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4452A23-BFEA-43FD-98FB-69091C0AE9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lIns="85661" tIns="42830" rIns="85661" bIns="42830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B61C509-C240-40A6-BB1A-64BE214C778E}" type="datetimeFigureOut">
              <a:rPr kumimoji="1" lang="ja-JP" altLang="en-US" smtClean="0"/>
              <a:pPr/>
              <a:t>2026/3/9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4452A23-BFEA-43FD-98FB-69091C0AE9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B61C509-C240-40A6-BB1A-64BE214C778E}" type="datetimeFigureOut">
              <a:rPr kumimoji="1" lang="ja-JP" altLang="en-US" smtClean="0"/>
              <a:pPr/>
              <a:t>2026/3/9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4452A23-BFEA-43FD-98FB-69091C0AE9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2" y="364067"/>
            <a:ext cx="2256234" cy="1549400"/>
          </a:xfrm>
          <a:prstGeom prst="rect">
            <a:avLst/>
          </a:prstGeom>
        </p:spPr>
        <p:txBody>
          <a:bodyPr lIns="85661" tIns="42830" rIns="85661" bIns="42830" anchor="b"/>
          <a:lstStyle>
            <a:lvl1pPr algn="l">
              <a:defRPr sz="2533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681289" y="364070"/>
            <a:ext cx="3833812" cy="7804151"/>
          </a:xfrm>
          <a:prstGeom prst="rect">
            <a:avLst/>
          </a:prstGeom>
        </p:spPr>
        <p:txBody>
          <a:bodyPr lIns="85661" tIns="42830" rIns="85661" bIns="42830"/>
          <a:lstStyle>
            <a:lvl1pPr>
              <a:defRPr sz="4000"/>
            </a:lvl1pPr>
            <a:lvl2pPr>
              <a:defRPr sz="3467"/>
            </a:lvl2pPr>
            <a:lvl3pPr>
              <a:defRPr sz="2933"/>
            </a:lvl3pPr>
            <a:lvl4pPr>
              <a:defRPr sz="2533"/>
            </a:lvl4pPr>
            <a:lvl5pPr>
              <a:defRPr sz="2533"/>
            </a:lvl5pPr>
            <a:lvl6pPr>
              <a:defRPr sz="2533"/>
            </a:lvl6pPr>
            <a:lvl7pPr>
              <a:defRPr sz="2533"/>
            </a:lvl7pPr>
            <a:lvl8pPr>
              <a:defRPr sz="2533"/>
            </a:lvl8pPr>
            <a:lvl9pPr>
              <a:defRPr sz="2533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342902" y="1913470"/>
            <a:ext cx="2256234" cy="6254751"/>
          </a:xfrm>
          <a:prstGeom prst="rect">
            <a:avLst/>
          </a:prstGeom>
        </p:spPr>
        <p:txBody>
          <a:bodyPr lIns="85661" tIns="42830" rIns="85661" bIns="42830"/>
          <a:lstStyle>
            <a:lvl1pPr marL="0" indent="0">
              <a:buNone/>
              <a:defRPr sz="1733"/>
            </a:lvl1pPr>
            <a:lvl2pPr marL="571059" indent="0">
              <a:buNone/>
              <a:defRPr sz="1467"/>
            </a:lvl2pPr>
            <a:lvl3pPr marL="1142118" indent="0">
              <a:buNone/>
              <a:defRPr sz="1200"/>
            </a:lvl3pPr>
            <a:lvl4pPr marL="1713177" indent="0">
              <a:buNone/>
              <a:defRPr sz="1067"/>
            </a:lvl4pPr>
            <a:lvl5pPr marL="2284236" indent="0">
              <a:buNone/>
              <a:defRPr sz="1067"/>
            </a:lvl5pPr>
            <a:lvl6pPr marL="2855295" indent="0">
              <a:buNone/>
              <a:defRPr sz="1067"/>
            </a:lvl6pPr>
            <a:lvl7pPr marL="3426354" indent="0">
              <a:buNone/>
              <a:defRPr sz="1067"/>
            </a:lvl7pPr>
            <a:lvl8pPr marL="3997413" indent="0">
              <a:buNone/>
              <a:defRPr sz="1067"/>
            </a:lvl8pPr>
            <a:lvl9pPr marL="4568472" indent="0">
              <a:buNone/>
              <a:defRPr sz="1067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B61C509-C240-40A6-BB1A-64BE214C778E}" type="datetimeFigureOut">
              <a:rPr kumimoji="1" lang="ja-JP" altLang="en-US" smtClean="0"/>
              <a:pPr/>
              <a:t>2026/3/9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4452A23-BFEA-43FD-98FB-69091C0AE9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400799"/>
            <a:ext cx="4114800" cy="755651"/>
          </a:xfrm>
          <a:prstGeom prst="rect">
            <a:avLst/>
          </a:prstGeom>
        </p:spPr>
        <p:txBody>
          <a:bodyPr lIns="85661" tIns="42830" rIns="85661" bIns="42830" anchor="b"/>
          <a:lstStyle>
            <a:lvl1pPr algn="l">
              <a:defRPr sz="2533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  <a:prstGeom prst="rect">
            <a:avLst/>
          </a:prstGeom>
        </p:spPr>
        <p:txBody>
          <a:bodyPr lIns="85661" tIns="42830" rIns="85661" bIns="42830"/>
          <a:lstStyle>
            <a:lvl1pPr marL="0" indent="0">
              <a:buNone/>
              <a:defRPr sz="4000"/>
            </a:lvl1pPr>
            <a:lvl2pPr marL="571059" indent="0">
              <a:buNone/>
              <a:defRPr sz="3467"/>
            </a:lvl2pPr>
            <a:lvl3pPr marL="1142118" indent="0">
              <a:buNone/>
              <a:defRPr sz="2933"/>
            </a:lvl3pPr>
            <a:lvl4pPr marL="1713177" indent="0">
              <a:buNone/>
              <a:defRPr sz="2533"/>
            </a:lvl4pPr>
            <a:lvl5pPr marL="2284236" indent="0">
              <a:buNone/>
              <a:defRPr sz="2533"/>
            </a:lvl5pPr>
            <a:lvl6pPr marL="2855295" indent="0">
              <a:buNone/>
              <a:defRPr sz="2533"/>
            </a:lvl6pPr>
            <a:lvl7pPr marL="3426354" indent="0">
              <a:buNone/>
              <a:defRPr sz="2533"/>
            </a:lvl7pPr>
            <a:lvl8pPr marL="3997413" indent="0">
              <a:buNone/>
              <a:defRPr sz="2533"/>
            </a:lvl8pPr>
            <a:lvl9pPr marL="4568472" indent="0">
              <a:buNone/>
              <a:defRPr sz="2533"/>
            </a:lvl9pPr>
          </a:lstStyle>
          <a:p>
            <a:r>
              <a:rPr kumimoji="1" lang="ja-JP" altLang="en-US"/>
              <a:t>アイコンをクリックして図を追加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  <a:prstGeom prst="rect">
            <a:avLst/>
          </a:prstGeom>
        </p:spPr>
        <p:txBody>
          <a:bodyPr lIns="85661" tIns="42830" rIns="85661" bIns="42830"/>
          <a:lstStyle>
            <a:lvl1pPr marL="0" indent="0">
              <a:buNone/>
              <a:defRPr sz="1733"/>
            </a:lvl1pPr>
            <a:lvl2pPr marL="571059" indent="0">
              <a:buNone/>
              <a:defRPr sz="1467"/>
            </a:lvl2pPr>
            <a:lvl3pPr marL="1142118" indent="0">
              <a:buNone/>
              <a:defRPr sz="1200"/>
            </a:lvl3pPr>
            <a:lvl4pPr marL="1713177" indent="0">
              <a:buNone/>
              <a:defRPr sz="1067"/>
            </a:lvl4pPr>
            <a:lvl5pPr marL="2284236" indent="0">
              <a:buNone/>
              <a:defRPr sz="1067"/>
            </a:lvl5pPr>
            <a:lvl6pPr marL="2855295" indent="0">
              <a:buNone/>
              <a:defRPr sz="1067"/>
            </a:lvl6pPr>
            <a:lvl7pPr marL="3426354" indent="0">
              <a:buNone/>
              <a:defRPr sz="1067"/>
            </a:lvl7pPr>
            <a:lvl8pPr marL="3997413" indent="0">
              <a:buNone/>
              <a:defRPr sz="1067"/>
            </a:lvl8pPr>
            <a:lvl9pPr marL="4568472" indent="0">
              <a:buNone/>
              <a:defRPr sz="1067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B61C509-C240-40A6-BB1A-64BE214C778E}" type="datetimeFigureOut">
              <a:rPr kumimoji="1" lang="ja-JP" altLang="en-US" smtClean="0"/>
              <a:pPr/>
              <a:t>2026/3/9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4452A23-BFEA-43FD-98FB-69091C0AE9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42118" rtl="0" eaLnBrk="1" latinLnBrk="0" hangingPunct="1">
        <a:spcBef>
          <a:spcPct val="0"/>
        </a:spcBef>
        <a:buNone/>
        <a:defRPr kumimoji="1" sz="54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8295" indent="-428295" algn="l" defTabSz="1142118" rtl="0" eaLnBrk="1" latinLnBrk="0" hangingPunct="1">
        <a:spcBef>
          <a:spcPct val="20000"/>
        </a:spcBef>
        <a:buFont typeface="Arial" pitchFamily="34" charset="0"/>
        <a:buChar char="•"/>
        <a:defRPr kumimoji="1"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971" indent="-356912" algn="l" defTabSz="1142118" rtl="0" eaLnBrk="1" latinLnBrk="0" hangingPunct="1">
        <a:spcBef>
          <a:spcPct val="20000"/>
        </a:spcBef>
        <a:buFont typeface="Arial" pitchFamily="34" charset="0"/>
        <a:buChar char="–"/>
        <a:defRPr kumimoji="1"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427647" indent="-285529" algn="l" defTabSz="1142118" rtl="0" eaLnBrk="1" latinLnBrk="0" hangingPunct="1">
        <a:spcBef>
          <a:spcPct val="20000"/>
        </a:spcBef>
        <a:buFont typeface="Arial" pitchFamily="34" charset="0"/>
        <a:buChar char="•"/>
        <a:defRPr kumimoji="1" sz="2933" kern="1200">
          <a:solidFill>
            <a:schemeClr val="tx1"/>
          </a:solidFill>
          <a:latin typeface="+mn-lt"/>
          <a:ea typeface="+mn-ea"/>
          <a:cs typeface="+mn-cs"/>
        </a:defRPr>
      </a:lvl3pPr>
      <a:lvl4pPr marL="1998706" indent="-285529" algn="l" defTabSz="1142118" rtl="0" eaLnBrk="1" latinLnBrk="0" hangingPunct="1">
        <a:spcBef>
          <a:spcPct val="20000"/>
        </a:spcBef>
        <a:buFont typeface="Arial" pitchFamily="34" charset="0"/>
        <a:buChar char="–"/>
        <a:defRPr kumimoji="1" sz="2533" kern="1200">
          <a:solidFill>
            <a:schemeClr val="tx1"/>
          </a:solidFill>
          <a:latin typeface="+mn-lt"/>
          <a:ea typeface="+mn-ea"/>
          <a:cs typeface="+mn-cs"/>
        </a:defRPr>
      </a:lvl4pPr>
      <a:lvl5pPr marL="2569765" indent="-285529" algn="l" defTabSz="1142118" rtl="0" eaLnBrk="1" latinLnBrk="0" hangingPunct="1">
        <a:spcBef>
          <a:spcPct val="20000"/>
        </a:spcBef>
        <a:buFont typeface="Arial" pitchFamily="34" charset="0"/>
        <a:buChar char="»"/>
        <a:defRPr kumimoji="1" sz="2533" kern="1200">
          <a:solidFill>
            <a:schemeClr val="tx1"/>
          </a:solidFill>
          <a:latin typeface="+mn-lt"/>
          <a:ea typeface="+mn-ea"/>
          <a:cs typeface="+mn-cs"/>
        </a:defRPr>
      </a:lvl5pPr>
      <a:lvl6pPr marL="3140824" indent="-285529" algn="l" defTabSz="1142118" rtl="0" eaLnBrk="1" latinLnBrk="0" hangingPunct="1">
        <a:spcBef>
          <a:spcPct val="20000"/>
        </a:spcBef>
        <a:buFont typeface="Arial" pitchFamily="34" charset="0"/>
        <a:buChar char="•"/>
        <a:defRPr kumimoji="1" sz="2533" kern="1200">
          <a:solidFill>
            <a:schemeClr val="tx1"/>
          </a:solidFill>
          <a:latin typeface="+mn-lt"/>
          <a:ea typeface="+mn-ea"/>
          <a:cs typeface="+mn-cs"/>
        </a:defRPr>
      </a:lvl6pPr>
      <a:lvl7pPr marL="3711883" indent="-285529" algn="l" defTabSz="1142118" rtl="0" eaLnBrk="1" latinLnBrk="0" hangingPunct="1">
        <a:spcBef>
          <a:spcPct val="20000"/>
        </a:spcBef>
        <a:buFont typeface="Arial" pitchFamily="34" charset="0"/>
        <a:buChar char="•"/>
        <a:defRPr kumimoji="1" sz="2533" kern="1200">
          <a:solidFill>
            <a:schemeClr val="tx1"/>
          </a:solidFill>
          <a:latin typeface="+mn-lt"/>
          <a:ea typeface="+mn-ea"/>
          <a:cs typeface="+mn-cs"/>
        </a:defRPr>
      </a:lvl7pPr>
      <a:lvl8pPr marL="4282942" indent="-285529" algn="l" defTabSz="1142118" rtl="0" eaLnBrk="1" latinLnBrk="0" hangingPunct="1">
        <a:spcBef>
          <a:spcPct val="20000"/>
        </a:spcBef>
        <a:buFont typeface="Arial" pitchFamily="34" charset="0"/>
        <a:buChar char="•"/>
        <a:defRPr kumimoji="1" sz="2533" kern="1200">
          <a:solidFill>
            <a:schemeClr val="tx1"/>
          </a:solidFill>
          <a:latin typeface="+mn-lt"/>
          <a:ea typeface="+mn-ea"/>
          <a:cs typeface="+mn-cs"/>
        </a:defRPr>
      </a:lvl8pPr>
      <a:lvl9pPr marL="4854001" indent="-285529" algn="l" defTabSz="1142118" rtl="0" eaLnBrk="1" latinLnBrk="0" hangingPunct="1">
        <a:spcBef>
          <a:spcPct val="20000"/>
        </a:spcBef>
        <a:buFont typeface="Arial" pitchFamily="34" charset="0"/>
        <a:buChar char="•"/>
        <a:defRPr kumimoji="1" sz="25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142118" rtl="0" eaLnBrk="1" latinLnBrk="0" hangingPunct="1">
        <a:defRPr kumimoji="1" sz="2267" kern="1200">
          <a:solidFill>
            <a:schemeClr val="tx1"/>
          </a:solidFill>
          <a:latin typeface="+mn-lt"/>
          <a:ea typeface="+mn-ea"/>
          <a:cs typeface="+mn-cs"/>
        </a:defRPr>
      </a:lvl1pPr>
      <a:lvl2pPr marL="571059" algn="l" defTabSz="1142118" rtl="0" eaLnBrk="1" latinLnBrk="0" hangingPunct="1">
        <a:defRPr kumimoji="1" sz="2267" kern="1200">
          <a:solidFill>
            <a:schemeClr val="tx1"/>
          </a:solidFill>
          <a:latin typeface="+mn-lt"/>
          <a:ea typeface="+mn-ea"/>
          <a:cs typeface="+mn-cs"/>
        </a:defRPr>
      </a:lvl2pPr>
      <a:lvl3pPr marL="1142118" algn="l" defTabSz="1142118" rtl="0" eaLnBrk="1" latinLnBrk="0" hangingPunct="1">
        <a:defRPr kumimoji="1"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713177" algn="l" defTabSz="1142118" rtl="0" eaLnBrk="1" latinLnBrk="0" hangingPunct="1">
        <a:defRPr kumimoji="1" sz="2267" kern="1200">
          <a:solidFill>
            <a:schemeClr val="tx1"/>
          </a:solidFill>
          <a:latin typeface="+mn-lt"/>
          <a:ea typeface="+mn-ea"/>
          <a:cs typeface="+mn-cs"/>
        </a:defRPr>
      </a:lvl4pPr>
      <a:lvl5pPr marL="2284236" algn="l" defTabSz="1142118" rtl="0" eaLnBrk="1" latinLnBrk="0" hangingPunct="1">
        <a:defRPr kumimoji="1" sz="2267" kern="1200">
          <a:solidFill>
            <a:schemeClr val="tx1"/>
          </a:solidFill>
          <a:latin typeface="+mn-lt"/>
          <a:ea typeface="+mn-ea"/>
          <a:cs typeface="+mn-cs"/>
        </a:defRPr>
      </a:lvl5pPr>
      <a:lvl6pPr marL="2855295" algn="l" defTabSz="1142118" rtl="0" eaLnBrk="1" latinLnBrk="0" hangingPunct="1">
        <a:defRPr kumimoji="1" sz="2267" kern="1200">
          <a:solidFill>
            <a:schemeClr val="tx1"/>
          </a:solidFill>
          <a:latin typeface="+mn-lt"/>
          <a:ea typeface="+mn-ea"/>
          <a:cs typeface="+mn-cs"/>
        </a:defRPr>
      </a:lvl6pPr>
      <a:lvl7pPr marL="3426354" algn="l" defTabSz="1142118" rtl="0" eaLnBrk="1" latinLnBrk="0" hangingPunct="1">
        <a:defRPr kumimoji="1" sz="2267" kern="1200">
          <a:solidFill>
            <a:schemeClr val="tx1"/>
          </a:solidFill>
          <a:latin typeface="+mn-lt"/>
          <a:ea typeface="+mn-ea"/>
          <a:cs typeface="+mn-cs"/>
        </a:defRPr>
      </a:lvl7pPr>
      <a:lvl8pPr marL="3997413" algn="l" defTabSz="1142118" rtl="0" eaLnBrk="1" latinLnBrk="0" hangingPunct="1">
        <a:defRPr kumimoji="1" sz="2267" kern="1200">
          <a:solidFill>
            <a:schemeClr val="tx1"/>
          </a:solidFill>
          <a:latin typeface="+mn-lt"/>
          <a:ea typeface="+mn-ea"/>
          <a:cs typeface="+mn-cs"/>
        </a:defRPr>
      </a:lvl8pPr>
      <a:lvl9pPr marL="4568472" algn="l" defTabSz="1142118" rtl="0" eaLnBrk="1" latinLnBrk="0" hangingPunct="1">
        <a:defRPr kumimoji="1" sz="22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Relationship Id="rId9" Type="http://schemas.openxmlformats.org/officeDocument/2006/relationships/image" Target="../media/image8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13" Type="http://schemas.openxmlformats.org/officeDocument/2006/relationships/image" Target="../media/image19.emf"/><Relationship Id="rId18" Type="http://schemas.openxmlformats.org/officeDocument/2006/relationships/image" Target="../media/image24.emf"/><Relationship Id="rId3" Type="http://schemas.openxmlformats.org/officeDocument/2006/relationships/image" Target="../media/image9.png"/><Relationship Id="rId7" Type="http://schemas.openxmlformats.org/officeDocument/2006/relationships/image" Target="../media/image13.emf"/><Relationship Id="rId12" Type="http://schemas.openxmlformats.org/officeDocument/2006/relationships/image" Target="../media/image18.emf"/><Relationship Id="rId17" Type="http://schemas.openxmlformats.org/officeDocument/2006/relationships/image" Target="../media/image23.em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emf"/><Relationship Id="rId11" Type="http://schemas.openxmlformats.org/officeDocument/2006/relationships/image" Target="../media/image17.emf"/><Relationship Id="rId5" Type="http://schemas.openxmlformats.org/officeDocument/2006/relationships/image" Target="../media/image11.emf"/><Relationship Id="rId15" Type="http://schemas.openxmlformats.org/officeDocument/2006/relationships/image" Target="../media/image21.emf"/><Relationship Id="rId10" Type="http://schemas.openxmlformats.org/officeDocument/2006/relationships/image" Target="../media/image16.emf"/><Relationship Id="rId19" Type="http://schemas.openxmlformats.org/officeDocument/2006/relationships/image" Target="../media/image25.emf"/><Relationship Id="rId4" Type="http://schemas.openxmlformats.org/officeDocument/2006/relationships/image" Target="../media/image10.emf"/><Relationship Id="rId9" Type="http://schemas.openxmlformats.org/officeDocument/2006/relationships/image" Target="../media/image15.emf"/><Relationship Id="rId14" Type="http://schemas.openxmlformats.org/officeDocument/2006/relationships/image" Target="../media/image20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四角形: 角を丸くする 29">
            <a:extLst>
              <a:ext uri="{FF2B5EF4-FFF2-40B4-BE49-F238E27FC236}">
                <a16:creationId xmlns:a16="http://schemas.microsoft.com/office/drawing/2014/main" id="{6DEB58AF-38DC-40F6-A94C-7EF3BAFBA994}"/>
              </a:ext>
            </a:extLst>
          </p:cNvPr>
          <p:cNvSpPr/>
          <p:nvPr/>
        </p:nvSpPr>
        <p:spPr>
          <a:xfrm>
            <a:off x="93107" y="5003649"/>
            <a:ext cx="6660656" cy="3888831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7"/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0B325DEA-55F1-4330-8A08-7397596F5D74}"/>
              </a:ext>
            </a:extLst>
          </p:cNvPr>
          <p:cNvSpPr/>
          <p:nvPr/>
        </p:nvSpPr>
        <p:spPr>
          <a:xfrm>
            <a:off x="93104" y="731759"/>
            <a:ext cx="6660657" cy="421836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7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64970" y="126899"/>
            <a:ext cx="5424270" cy="484661"/>
          </a:xfrm>
          <a:prstGeom prst="rect">
            <a:avLst/>
          </a:prstGeom>
          <a:noFill/>
        </p:spPr>
        <p:txBody>
          <a:bodyPr wrap="square" lIns="114215" tIns="57107" rIns="114215" bIns="57107" rtlCol="0" anchor="ctr">
            <a:spAutoFit/>
          </a:bodyPr>
          <a:lstStyle/>
          <a:p>
            <a:r>
              <a:rPr lang="ja-JP" altLang="en-US" sz="2400" b="1" i="1" dirty="0">
                <a:latin typeface="+mn-ea"/>
                <a:cs typeface="Meiryo UI" panose="020B0604030504040204" pitchFamily="50" charset="-128"/>
              </a:rPr>
              <a:t>施設等の洗浄・消毒方法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D7E4F0E-FF5C-4773-86BD-BA1EC75C71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123" y="1102925"/>
            <a:ext cx="2406927" cy="190752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329B9B29-6E43-4D23-AE81-38B1AE98F3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8871" y="1107342"/>
            <a:ext cx="2398032" cy="190047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ADEB5D39-3B42-45B1-BA24-304B54738C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1566" y="3283047"/>
            <a:ext cx="1259174" cy="163534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12A7B17D-F067-4D3D-AEAA-559EA3E98E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154" y="3271427"/>
            <a:ext cx="1253450" cy="162791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3B6E5D7D-ECEE-47B0-B717-9F106FC1AA8B}"/>
              </a:ext>
            </a:extLst>
          </p:cNvPr>
          <p:cNvSpPr txBox="1"/>
          <p:nvPr/>
        </p:nvSpPr>
        <p:spPr>
          <a:xfrm>
            <a:off x="253133" y="2991843"/>
            <a:ext cx="3157747" cy="318100"/>
          </a:xfrm>
          <a:prstGeom prst="rect">
            <a:avLst/>
          </a:prstGeom>
          <a:noFill/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pPr algn="ctr"/>
            <a:r>
              <a:rPr lang="ja-JP" altLang="en-US" sz="1467" dirty="0">
                <a:latin typeface="+mn-ea"/>
              </a:rPr>
              <a:t>張り巡らされたクモの巣と汚れた天井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4A31C52-6E98-44ED-81AB-8F720AC74163}"/>
              </a:ext>
            </a:extLst>
          </p:cNvPr>
          <p:cNvSpPr txBox="1"/>
          <p:nvPr/>
        </p:nvSpPr>
        <p:spPr>
          <a:xfrm>
            <a:off x="2463682" y="709457"/>
            <a:ext cx="2108452" cy="441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267" dirty="0"/>
              <a:t>①現状把握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1E268D04-C823-42BE-A571-BABF5C429C6A}"/>
              </a:ext>
            </a:extLst>
          </p:cNvPr>
          <p:cNvSpPr txBox="1"/>
          <p:nvPr/>
        </p:nvSpPr>
        <p:spPr>
          <a:xfrm>
            <a:off x="3410880" y="2964947"/>
            <a:ext cx="2821052" cy="318100"/>
          </a:xfrm>
          <a:prstGeom prst="rect">
            <a:avLst/>
          </a:prstGeom>
          <a:noFill/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pPr algn="ctr"/>
            <a:r>
              <a:rPr lang="ja-JP" altLang="en-US" sz="1467" dirty="0">
                <a:latin typeface="+mn-ea"/>
              </a:rPr>
              <a:t>真っ黒に汚れて汚い照明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E00AA7D0-F4B7-4E84-945D-188F834FC92F}"/>
              </a:ext>
            </a:extLst>
          </p:cNvPr>
          <p:cNvSpPr txBox="1"/>
          <p:nvPr/>
        </p:nvSpPr>
        <p:spPr>
          <a:xfrm>
            <a:off x="1438128" y="4242101"/>
            <a:ext cx="2821052" cy="318100"/>
          </a:xfrm>
          <a:prstGeom prst="rect">
            <a:avLst/>
          </a:prstGeom>
          <a:noFill/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pPr algn="ctr"/>
            <a:r>
              <a:rPr lang="ja-JP" altLang="en-US" sz="1467" dirty="0">
                <a:latin typeface="+mn-ea"/>
              </a:rPr>
              <a:t>目盛りが見えない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D549708F-43E4-4B1C-B019-E5FA00A4555A}"/>
              </a:ext>
            </a:extLst>
          </p:cNvPr>
          <p:cNvSpPr txBox="1"/>
          <p:nvPr/>
        </p:nvSpPr>
        <p:spPr>
          <a:xfrm>
            <a:off x="4374053" y="4220814"/>
            <a:ext cx="2821052" cy="318100"/>
          </a:xfrm>
          <a:prstGeom prst="rect">
            <a:avLst/>
          </a:prstGeom>
          <a:noFill/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pPr algn="ctr"/>
            <a:r>
              <a:rPr lang="ja-JP" altLang="en-US" sz="1467" dirty="0">
                <a:latin typeface="+mn-ea"/>
              </a:rPr>
              <a:t>溜まったホコリ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53F37D01-B3F1-4FAC-9B27-180C139E9FD7}"/>
              </a:ext>
            </a:extLst>
          </p:cNvPr>
          <p:cNvSpPr txBox="1"/>
          <p:nvPr/>
        </p:nvSpPr>
        <p:spPr>
          <a:xfrm>
            <a:off x="2747764" y="5000160"/>
            <a:ext cx="2108452" cy="441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267" dirty="0"/>
              <a:t>②準備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BBB01647-6F77-4480-932A-E758C3C563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3972" y="5432553"/>
            <a:ext cx="2821052" cy="16236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1771BAE0-A378-4167-A636-E154977351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32667" y="5391170"/>
            <a:ext cx="2060629" cy="170101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F9BD865F-692F-478E-BFF0-B15C5045CE8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6865" y="7359102"/>
            <a:ext cx="1802707" cy="145284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B5485EAB-2CDB-4573-8D56-FBF077AF334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01590" y="7351376"/>
            <a:ext cx="1723166" cy="146909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432810AA-0DD5-44D9-BB0C-5918A624D8D7}"/>
              </a:ext>
            </a:extLst>
          </p:cNvPr>
          <p:cNvSpPr txBox="1"/>
          <p:nvPr/>
        </p:nvSpPr>
        <p:spPr>
          <a:xfrm>
            <a:off x="908720" y="7011679"/>
            <a:ext cx="2821052" cy="318100"/>
          </a:xfrm>
          <a:prstGeom prst="rect">
            <a:avLst/>
          </a:prstGeom>
          <a:noFill/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pPr algn="ctr"/>
            <a:r>
              <a:rPr lang="ja-JP" altLang="en-US" sz="1467" dirty="0">
                <a:latin typeface="+mn-ea"/>
              </a:rPr>
              <a:t>使用する道具の準備する。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82A6868D-377D-4189-9FA6-A620A8A1191E}"/>
              </a:ext>
            </a:extLst>
          </p:cNvPr>
          <p:cNvSpPr txBox="1"/>
          <p:nvPr/>
        </p:nvSpPr>
        <p:spPr>
          <a:xfrm>
            <a:off x="3688804" y="7091658"/>
            <a:ext cx="2821052" cy="318100"/>
          </a:xfrm>
          <a:prstGeom prst="rect">
            <a:avLst/>
          </a:prstGeom>
          <a:noFill/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pPr algn="ctr"/>
            <a:r>
              <a:rPr lang="ja-JP" altLang="en-US" sz="1467" dirty="0">
                <a:latin typeface="+mn-ea"/>
              </a:rPr>
              <a:t>ノズルを清掃する。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644817D4-E2F0-496E-B404-FE5AD5FEB72A}"/>
              </a:ext>
            </a:extLst>
          </p:cNvPr>
          <p:cNvSpPr txBox="1"/>
          <p:nvPr/>
        </p:nvSpPr>
        <p:spPr>
          <a:xfrm>
            <a:off x="4209888" y="7946388"/>
            <a:ext cx="2821052" cy="543867"/>
          </a:xfrm>
          <a:prstGeom prst="rect">
            <a:avLst/>
          </a:prstGeom>
          <a:noFill/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r>
              <a:rPr lang="ja-JP" altLang="en-US" sz="1467" dirty="0">
                <a:latin typeface="+mn-ea"/>
              </a:rPr>
              <a:t>電気の配線やスイッチを</a:t>
            </a:r>
            <a:endParaRPr lang="en-US" altLang="ja-JP" sz="1467" dirty="0">
              <a:latin typeface="+mn-ea"/>
            </a:endParaRPr>
          </a:p>
          <a:p>
            <a:r>
              <a:rPr lang="ja-JP" altLang="en-US" sz="1467" dirty="0">
                <a:latin typeface="+mn-ea"/>
              </a:rPr>
              <a:t>目張りし洗浄しやすくする。</a:t>
            </a:r>
          </a:p>
        </p:txBody>
      </p:sp>
    </p:spTree>
    <p:extLst>
      <p:ext uri="{BB962C8B-B14F-4D97-AF65-F5344CB8AC3E}">
        <p14:creationId xmlns:p14="http://schemas.microsoft.com/office/powerpoint/2010/main" val="3343429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図 40">
            <a:extLst>
              <a:ext uri="{FF2B5EF4-FFF2-40B4-BE49-F238E27FC236}">
                <a16:creationId xmlns:a16="http://schemas.microsoft.com/office/drawing/2014/main" id="{749DA930-F96A-446F-A6C8-652684F522C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7204" y="5148064"/>
            <a:ext cx="3329711" cy="3737320"/>
          </a:xfrm>
          <a:prstGeom prst="rect">
            <a:avLst/>
          </a:prstGeom>
        </p:spPr>
      </p:pic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0B325DEA-55F1-4330-8A08-7397596F5D74}"/>
              </a:ext>
            </a:extLst>
          </p:cNvPr>
          <p:cNvSpPr/>
          <p:nvPr/>
        </p:nvSpPr>
        <p:spPr>
          <a:xfrm>
            <a:off x="45099" y="94706"/>
            <a:ext cx="6767953" cy="5031379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7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3B6E5D7D-ECEE-47B0-B717-9F106FC1AA8B}"/>
              </a:ext>
            </a:extLst>
          </p:cNvPr>
          <p:cNvSpPr txBox="1"/>
          <p:nvPr/>
        </p:nvSpPr>
        <p:spPr>
          <a:xfrm>
            <a:off x="-332007" y="2029464"/>
            <a:ext cx="2821052" cy="318100"/>
          </a:xfrm>
          <a:prstGeom prst="rect">
            <a:avLst/>
          </a:prstGeom>
          <a:noFill/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pPr algn="ctr"/>
            <a:r>
              <a:rPr lang="ja-JP" altLang="en-US" sz="1467" dirty="0">
                <a:latin typeface="+mn-ea"/>
              </a:rPr>
              <a:t>天井の汚れを洗浄する。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4A31C52-6E98-44ED-81AB-8F720AC74163}"/>
              </a:ext>
            </a:extLst>
          </p:cNvPr>
          <p:cNvSpPr txBox="1"/>
          <p:nvPr/>
        </p:nvSpPr>
        <p:spPr>
          <a:xfrm>
            <a:off x="603755" y="163417"/>
            <a:ext cx="2108452" cy="441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267" dirty="0"/>
              <a:t>③洗浄・乾燥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E00AA7D0-F4B7-4E84-945D-188F834FC92F}"/>
              </a:ext>
            </a:extLst>
          </p:cNvPr>
          <p:cNvSpPr txBox="1"/>
          <p:nvPr/>
        </p:nvSpPr>
        <p:spPr>
          <a:xfrm>
            <a:off x="3284984" y="1772772"/>
            <a:ext cx="2744057" cy="551461"/>
          </a:xfrm>
          <a:prstGeom prst="rect">
            <a:avLst/>
          </a:prstGeom>
          <a:noFill/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pPr algn="ctr"/>
            <a:r>
              <a:rPr lang="ja-JP" altLang="en-US" sz="1467" dirty="0">
                <a:latin typeface="+mn-ea"/>
              </a:rPr>
              <a:t>配管周りは雑巾、</a:t>
            </a:r>
            <a:endParaRPr lang="en-US" altLang="ja-JP" sz="1467" dirty="0">
              <a:latin typeface="+mn-ea"/>
            </a:endParaRPr>
          </a:p>
          <a:p>
            <a:pPr algn="ctr"/>
            <a:r>
              <a:rPr lang="ja-JP" altLang="en-US" sz="1467" dirty="0">
                <a:latin typeface="+mn-ea"/>
              </a:rPr>
              <a:t>スポンジを使って洗浄する。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D549708F-43E4-4B1C-B019-E5FA00A4555A}"/>
              </a:ext>
            </a:extLst>
          </p:cNvPr>
          <p:cNvSpPr txBox="1"/>
          <p:nvPr/>
        </p:nvSpPr>
        <p:spPr>
          <a:xfrm>
            <a:off x="5432220" y="3563725"/>
            <a:ext cx="1873388" cy="995401"/>
          </a:xfrm>
          <a:prstGeom prst="rect">
            <a:avLst/>
          </a:prstGeom>
          <a:noFill/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r>
              <a:rPr lang="ja-JP" altLang="en-US" sz="1467" dirty="0">
                <a:latin typeface="+mn-ea"/>
              </a:rPr>
              <a:t>扉や壁は</a:t>
            </a:r>
            <a:endParaRPr lang="en-US" altLang="ja-JP" sz="1467" dirty="0">
              <a:latin typeface="+mn-ea"/>
            </a:endParaRPr>
          </a:p>
          <a:p>
            <a:r>
              <a:rPr lang="ja-JP" altLang="en-US" sz="1467" dirty="0">
                <a:latin typeface="+mn-ea"/>
              </a:rPr>
              <a:t>デッキブラシ</a:t>
            </a:r>
            <a:endParaRPr lang="en-US" altLang="ja-JP" sz="1467" dirty="0">
              <a:latin typeface="+mn-ea"/>
            </a:endParaRPr>
          </a:p>
          <a:p>
            <a:r>
              <a:rPr lang="ja-JP" altLang="en-US" sz="1467" dirty="0">
                <a:latin typeface="+mn-ea"/>
              </a:rPr>
              <a:t>を使ってムラなく</a:t>
            </a:r>
            <a:endParaRPr lang="en-US" altLang="ja-JP" sz="1467" dirty="0">
              <a:latin typeface="+mn-ea"/>
            </a:endParaRPr>
          </a:p>
          <a:p>
            <a:r>
              <a:rPr lang="ja-JP" altLang="en-US" sz="1467" dirty="0">
                <a:latin typeface="+mn-ea"/>
              </a:rPr>
              <a:t>洗浄する。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644817D4-E2F0-496E-B404-FE5AD5FEB72A}"/>
              </a:ext>
            </a:extLst>
          </p:cNvPr>
          <p:cNvSpPr txBox="1"/>
          <p:nvPr/>
        </p:nvSpPr>
        <p:spPr>
          <a:xfrm>
            <a:off x="444308" y="4666514"/>
            <a:ext cx="2821052" cy="318100"/>
          </a:xfrm>
          <a:prstGeom prst="rect">
            <a:avLst/>
          </a:prstGeom>
          <a:noFill/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r>
              <a:rPr lang="ja-JP" altLang="en-US" sz="1467" dirty="0">
                <a:latin typeface="+mn-ea"/>
              </a:rPr>
              <a:t>しっかりと乾燥させる。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4A98E425-F886-42A9-85E9-6426C91483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042" y="607583"/>
            <a:ext cx="1778954" cy="13159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FF967359-8070-46C2-87D0-19560CC148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0656" y="589479"/>
            <a:ext cx="1430166" cy="18546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32292F91-63EB-4F88-A877-4907AC2BF3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1685" y="186595"/>
            <a:ext cx="1524937" cy="13477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F1FEA398-5BB7-43A1-ABB3-2B10A0CA20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01208" y="755576"/>
            <a:ext cx="1499034" cy="126851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E99C3180-3F0E-483B-B281-7F109598E0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02478" y="2387794"/>
            <a:ext cx="1642746" cy="124810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83124B4C-384C-4194-B691-486197C1557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60122" y="3863726"/>
            <a:ext cx="1585102" cy="116033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9DE66D12-D981-4C75-B410-C9B175F0A93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90424" y="2642621"/>
            <a:ext cx="1250944" cy="95710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5" name="矢印: 右 34">
            <a:extLst>
              <a:ext uri="{FF2B5EF4-FFF2-40B4-BE49-F238E27FC236}">
                <a16:creationId xmlns:a16="http://schemas.microsoft.com/office/drawing/2014/main" id="{76DA9F9A-8B95-4BA2-ABD3-426730533162}"/>
              </a:ext>
            </a:extLst>
          </p:cNvPr>
          <p:cNvSpPr/>
          <p:nvPr/>
        </p:nvSpPr>
        <p:spPr>
          <a:xfrm>
            <a:off x="1840989" y="1247717"/>
            <a:ext cx="328063" cy="421883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7">
              <a:latin typeface="+mn-ea"/>
            </a:endParaRPr>
          </a:p>
        </p:txBody>
      </p:sp>
      <p:sp>
        <p:nvSpPr>
          <p:cNvPr id="36" name="矢印: 右 35">
            <a:extLst>
              <a:ext uri="{FF2B5EF4-FFF2-40B4-BE49-F238E27FC236}">
                <a16:creationId xmlns:a16="http://schemas.microsoft.com/office/drawing/2014/main" id="{A45E0D6C-EFF3-447C-B5F6-C1F7505C9DB3}"/>
              </a:ext>
            </a:extLst>
          </p:cNvPr>
          <p:cNvSpPr/>
          <p:nvPr/>
        </p:nvSpPr>
        <p:spPr>
          <a:xfrm>
            <a:off x="5091018" y="1111953"/>
            <a:ext cx="345406" cy="401801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7">
              <a:latin typeface="+mn-ea"/>
            </a:endParaRPr>
          </a:p>
        </p:txBody>
      </p:sp>
      <p:sp>
        <p:nvSpPr>
          <p:cNvPr id="37" name="矢印: 右 36">
            <a:extLst>
              <a:ext uri="{FF2B5EF4-FFF2-40B4-BE49-F238E27FC236}">
                <a16:creationId xmlns:a16="http://schemas.microsoft.com/office/drawing/2014/main" id="{3B2F7B08-A78E-4B8B-9F47-24DB7F8315E8}"/>
              </a:ext>
            </a:extLst>
          </p:cNvPr>
          <p:cNvSpPr/>
          <p:nvPr/>
        </p:nvSpPr>
        <p:spPr>
          <a:xfrm rot="5400000">
            <a:off x="4503627" y="3545826"/>
            <a:ext cx="392697" cy="482385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7">
              <a:latin typeface="+mn-ea"/>
            </a:endParaRPr>
          </a:p>
        </p:txBody>
      </p:sp>
      <p:pic>
        <p:nvPicPr>
          <p:cNvPr id="32" name="図 31">
            <a:extLst>
              <a:ext uri="{FF2B5EF4-FFF2-40B4-BE49-F238E27FC236}">
                <a16:creationId xmlns:a16="http://schemas.microsoft.com/office/drawing/2014/main" id="{B8A6BF66-256D-41C2-ACC7-2198304CA7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9493" y="2550764"/>
            <a:ext cx="1838503" cy="130097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3" name="図 32">
            <a:extLst>
              <a:ext uri="{FF2B5EF4-FFF2-40B4-BE49-F238E27FC236}">
                <a16:creationId xmlns:a16="http://schemas.microsoft.com/office/drawing/2014/main" id="{49064858-62EC-4297-ABCB-129B95BBE24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6237" y="3898975"/>
            <a:ext cx="907366" cy="66864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8" name="図 37">
            <a:extLst>
              <a:ext uri="{FF2B5EF4-FFF2-40B4-BE49-F238E27FC236}">
                <a16:creationId xmlns:a16="http://schemas.microsoft.com/office/drawing/2014/main" id="{45424BCF-BDEE-42D8-B92A-73DDD422795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42971" y="3073082"/>
            <a:ext cx="1856249" cy="12753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4" name="図 33">
            <a:extLst>
              <a:ext uri="{FF2B5EF4-FFF2-40B4-BE49-F238E27FC236}">
                <a16:creationId xmlns:a16="http://schemas.microsoft.com/office/drawing/2014/main" id="{F7AD3070-F213-44F7-9740-2845972A23B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387910" y="4355976"/>
            <a:ext cx="957410" cy="71963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3" name="矢印: 右 42">
            <a:extLst>
              <a:ext uri="{FF2B5EF4-FFF2-40B4-BE49-F238E27FC236}">
                <a16:creationId xmlns:a16="http://schemas.microsoft.com/office/drawing/2014/main" id="{2BDDEA07-0A1F-446B-B33D-87179656B55A}"/>
              </a:ext>
            </a:extLst>
          </p:cNvPr>
          <p:cNvSpPr/>
          <p:nvPr/>
        </p:nvSpPr>
        <p:spPr>
          <a:xfrm>
            <a:off x="1700808" y="3329229"/>
            <a:ext cx="283237" cy="448938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7">
              <a:latin typeface="+mn-ea"/>
            </a:endParaRPr>
          </a:p>
        </p:txBody>
      </p:sp>
      <p:pic>
        <p:nvPicPr>
          <p:cNvPr id="39" name="図 38">
            <a:extLst>
              <a:ext uri="{FF2B5EF4-FFF2-40B4-BE49-F238E27FC236}">
                <a16:creationId xmlns:a16="http://schemas.microsoft.com/office/drawing/2014/main" id="{BA447F6F-CE49-4E5C-9D15-E4A55CF637E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99" y="5185331"/>
            <a:ext cx="3331998" cy="3737320"/>
          </a:xfrm>
          <a:prstGeom prst="rect">
            <a:avLst/>
          </a:prstGeom>
        </p:spPr>
      </p:pic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37B2BD39-E25A-49BF-A5BB-83DCFA0D9EAA}"/>
              </a:ext>
            </a:extLst>
          </p:cNvPr>
          <p:cNvSpPr txBox="1"/>
          <p:nvPr/>
        </p:nvSpPr>
        <p:spPr>
          <a:xfrm>
            <a:off x="1156908" y="5236403"/>
            <a:ext cx="2108452" cy="441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267" dirty="0"/>
              <a:t>④消毒</a:t>
            </a:r>
            <a:endParaRPr lang="en-US" altLang="ja-JP" sz="2267" dirty="0"/>
          </a:p>
        </p:txBody>
      </p:sp>
      <p:pic>
        <p:nvPicPr>
          <p:cNvPr id="45" name="図 44">
            <a:extLst>
              <a:ext uri="{FF2B5EF4-FFF2-40B4-BE49-F238E27FC236}">
                <a16:creationId xmlns:a16="http://schemas.microsoft.com/office/drawing/2014/main" id="{59A3B2DB-789D-4995-93AD-DB79D6A7C98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6237" y="5917053"/>
            <a:ext cx="1619227" cy="151265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6" name="図 45">
            <a:extLst>
              <a:ext uri="{FF2B5EF4-FFF2-40B4-BE49-F238E27FC236}">
                <a16:creationId xmlns:a16="http://schemas.microsoft.com/office/drawing/2014/main" id="{28DCF69D-2E7D-4178-A7AB-4851BDF1817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846656" y="5917052"/>
            <a:ext cx="1486860" cy="151697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7" name="図 46">
            <a:extLst>
              <a:ext uri="{FF2B5EF4-FFF2-40B4-BE49-F238E27FC236}">
                <a16:creationId xmlns:a16="http://schemas.microsoft.com/office/drawing/2014/main" id="{94903DAA-B9A2-4D27-905F-1BF4FB0D6CE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60648" y="7546745"/>
            <a:ext cx="1124013" cy="127103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63E8D6C-0624-4AF0-99B3-8EA62848FE89}"/>
              </a:ext>
            </a:extLst>
          </p:cNvPr>
          <p:cNvSpPr txBox="1"/>
          <p:nvPr/>
        </p:nvSpPr>
        <p:spPr>
          <a:xfrm>
            <a:off x="1416255" y="8011680"/>
            <a:ext cx="1902020" cy="769634"/>
          </a:xfrm>
          <a:prstGeom prst="rect">
            <a:avLst/>
          </a:prstGeom>
          <a:noFill/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r>
              <a:rPr lang="ja-JP" altLang="en-US" sz="1467" dirty="0">
                <a:latin typeface="+mn-ea"/>
              </a:rPr>
              <a:t>発泡消毒</a:t>
            </a:r>
            <a:endParaRPr lang="en-US" altLang="ja-JP" sz="1467" dirty="0">
              <a:latin typeface="+mn-ea"/>
            </a:endParaRPr>
          </a:p>
          <a:p>
            <a:r>
              <a:rPr lang="ja-JP" altLang="en-US" sz="1467" dirty="0">
                <a:latin typeface="+mn-ea"/>
              </a:rPr>
              <a:t>洗浄が不十分だと泡が茶色くなる。</a:t>
            </a: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F70CA2DA-6034-4462-8320-4C33D8EB285A}"/>
              </a:ext>
            </a:extLst>
          </p:cNvPr>
          <p:cNvSpPr txBox="1"/>
          <p:nvPr/>
        </p:nvSpPr>
        <p:spPr>
          <a:xfrm>
            <a:off x="4030912" y="5267422"/>
            <a:ext cx="2439626" cy="441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267" dirty="0"/>
              <a:t>⑤乾燥・石灰塗布</a:t>
            </a:r>
            <a:endParaRPr lang="en-US" altLang="ja-JP" sz="2267" dirty="0"/>
          </a:p>
        </p:txBody>
      </p:sp>
      <p:pic>
        <p:nvPicPr>
          <p:cNvPr id="51" name="図 50">
            <a:extLst>
              <a:ext uri="{FF2B5EF4-FFF2-40B4-BE49-F238E27FC236}">
                <a16:creationId xmlns:a16="http://schemas.microsoft.com/office/drawing/2014/main" id="{1623396B-E583-4358-9294-25C6E92ADF5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489296" y="5826648"/>
            <a:ext cx="1809747" cy="135127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2" name="図 51">
            <a:extLst>
              <a:ext uri="{FF2B5EF4-FFF2-40B4-BE49-F238E27FC236}">
                <a16:creationId xmlns:a16="http://schemas.microsoft.com/office/drawing/2014/main" id="{3A94AE36-0BBE-48E9-9594-450ADCDED0EB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221748" y="7318428"/>
            <a:ext cx="1809747" cy="139747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F4EBD3F8-ECA4-4C30-8085-3485934FA808}"/>
              </a:ext>
            </a:extLst>
          </p:cNvPr>
          <p:cNvSpPr txBox="1"/>
          <p:nvPr/>
        </p:nvSpPr>
        <p:spPr>
          <a:xfrm>
            <a:off x="5250725" y="6182525"/>
            <a:ext cx="1662645" cy="995401"/>
          </a:xfrm>
          <a:prstGeom prst="rect">
            <a:avLst/>
          </a:prstGeom>
          <a:noFill/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r>
              <a:rPr lang="ja-JP" altLang="en-US" sz="1467" dirty="0">
                <a:latin typeface="+mn-ea"/>
              </a:rPr>
              <a:t>発砲消毒後、</a:t>
            </a:r>
            <a:endParaRPr lang="en-US" altLang="ja-JP" sz="1467" dirty="0">
              <a:latin typeface="+mn-ea"/>
            </a:endParaRPr>
          </a:p>
          <a:p>
            <a:r>
              <a:rPr lang="ja-JP" altLang="en-US" sz="1467" dirty="0">
                <a:latin typeface="+mn-ea"/>
              </a:rPr>
              <a:t>十分に乾燥させ、</a:t>
            </a:r>
            <a:endParaRPr lang="en-US" altLang="ja-JP" sz="1467" dirty="0">
              <a:latin typeface="+mn-ea"/>
            </a:endParaRPr>
          </a:p>
          <a:p>
            <a:r>
              <a:rPr lang="ja-JP" altLang="en-US" sz="1467" dirty="0">
                <a:latin typeface="+mn-ea"/>
              </a:rPr>
              <a:t>石灰を塗布し、</a:t>
            </a:r>
            <a:endParaRPr lang="en-US" altLang="ja-JP" sz="1467" dirty="0">
              <a:latin typeface="+mn-ea"/>
            </a:endParaRPr>
          </a:p>
          <a:p>
            <a:r>
              <a:rPr lang="ja-JP" altLang="en-US" sz="1467" dirty="0">
                <a:latin typeface="+mn-ea"/>
              </a:rPr>
              <a:t>より効果を高める。</a:t>
            </a:r>
            <a:endParaRPr lang="en-US" altLang="ja-JP" sz="1467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43847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160288" y="77002"/>
            <a:ext cx="3988792" cy="484661"/>
          </a:xfrm>
          <a:prstGeom prst="rect">
            <a:avLst/>
          </a:prstGeom>
          <a:noFill/>
        </p:spPr>
        <p:txBody>
          <a:bodyPr wrap="square" lIns="114215" tIns="57107" rIns="114215" bIns="57107" rtlCol="0" anchor="ctr">
            <a:spAutoFit/>
          </a:bodyPr>
          <a:lstStyle/>
          <a:p>
            <a:r>
              <a:rPr lang="ja-JP" altLang="en-US" sz="2400" b="1" i="1" dirty="0">
                <a:latin typeface="+mn-ea"/>
                <a:cs typeface="Meiryo UI" panose="020B0604030504040204" pitchFamily="50" charset="-128"/>
              </a:rPr>
              <a:t>石灰帯の設置方法</a:t>
            </a: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4920D1DA-7BE1-495A-9B48-5E7C77BA3F33}"/>
              </a:ext>
            </a:extLst>
          </p:cNvPr>
          <p:cNvSpPr/>
          <p:nvPr/>
        </p:nvSpPr>
        <p:spPr>
          <a:xfrm>
            <a:off x="160288" y="899592"/>
            <a:ext cx="6509072" cy="7920182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  <p:txBody>
          <a:bodyPr wrap="square">
            <a:spAutoFit/>
          </a:bodyPr>
          <a:lstStyle/>
          <a:p>
            <a:pPr algn="just"/>
            <a:r>
              <a:rPr lang="ja-JP" altLang="en-US" sz="1800" kern="100" dirty="0">
                <a:latin typeface="+mn-ea"/>
                <a:cs typeface="Times New Roman" panose="02020603050405020304" pitchFamily="18" charset="0"/>
              </a:rPr>
              <a:t>（参考）石灰帯</a:t>
            </a:r>
          </a:p>
          <a:p>
            <a:pPr algn="just"/>
            <a:r>
              <a:rPr lang="ja-JP" altLang="en-US" sz="1800" kern="100" dirty="0">
                <a:latin typeface="+mn-ea"/>
                <a:cs typeface="Times New Roman" panose="02020603050405020304" pitchFamily="18" charset="0"/>
              </a:rPr>
              <a:t>農場出入口に消石灰散布等による車両用の消毒ゾーンを設置し、車両による病原体の持ち込み・持ち出しを防ぐ。</a:t>
            </a:r>
            <a:endParaRPr lang="en-US" altLang="ja-JP" sz="1800" kern="100" dirty="0">
              <a:latin typeface="+mn-ea"/>
              <a:cs typeface="Times New Roman" panose="02020603050405020304" pitchFamily="18" charset="0"/>
            </a:endParaRPr>
          </a:p>
          <a:p>
            <a:pPr algn="just"/>
            <a:endParaRPr lang="ja-JP" altLang="en-US" sz="1800" kern="100" dirty="0">
              <a:latin typeface="+mn-ea"/>
              <a:cs typeface="Times New Roman" panose="02020603050405020304" pitchFamily="18" charset="0"/>
            </a:endParaRPr>
          </a:p>
          <a:p>
            <a:pPr algn="just"/>
            <a:endParaRPr lang="en-US" altLang="ja-JP" sz="1800" kern="100" dirty="0">
              <a:latin typeface="+mn-ea"/>
              <a:cs typeface="Times New Roman" panose="02020603050405020304" pitchFamily="18" charset="0"/>
            </a:endParaRPr>
          </a:p>
          <a:p>
            <a:pPr algn="just"/>
            <a:endParaRPr lang="en-US" altLang="ja-JP" sz="1800" kern="100" dirty="0">
              <a:latin typeface="+mn-ea"/>
              <a:cs typeface="Times New Roman" panose="02020603050405020304" pitchFamily="18" charset="0"/>
            </a:endParaRPr>
          </a:p>
          <a:p>
            <a:pPr algn="just"/>
            <a:endParaRPr lang="en-US" altLang="ja-JP" sz="1800" kern="100" dirty="0">
              <a:latin typeface="+mn-ea"/>
              <a:cs typeface="Times New Roman" panose="02020603050405020304" pitchFamily="18" charset="0"/>
            </a:endParaRPr>
          </a:p>
          <a:p>
            <a:pPr algn="just"/>
            <a:endParaRPr lang="en-US" altLang="ja-JP" sz="1800" kern="100" dirty="0">
              <a:latin typeface="+mn-ea"/>
              <a:cs typeface="Times New Roman" panose="02020603050405020304" pitchFamily="18" charset="0"/>
            </a:endParaRPr>
          </a:p>
          <a:p>
            <a:pPr algn="just"/>
            <a:endParaRPr lang="en-US" altLang="ja-JP" sz="1800" kern="100" dirty="0">
              <a:latin typeface="+mn-ea"/>
              <a:cs typeface="Times New Roman" panose="02020603050405020304" pitchFamily="18" charset="0"/>
            </a:endParaRPr>
          </a:p>
          <a:p>
            <a:pPr algn="just"/>
            <a:endParaRPr lang="en-US" altLang="ja-JP" sz="1800" kern="100" dirty="0">
              <a:latin typeface="+mn-ea"/>
              <a:cs typeface="Times New Roman" panose="02020603050405020304" pitchFamily="18" charset="0"/>
            </a:endParaRPr>
          </a:p>
          <a:p>
            <a:pPr algn="just"/>
            <a:endParaRPr lang="en-US" altLang="ja-JP" sz="1800" kern="100" dirty="0">
              <a:latin typeface="+mn-ea"/>
              <a:cs typeface="Times New Roman" panose="02020603050405020304" pitchFamily="18" charset="0"/>
            </a:endParaRPr>
          </a:p>
          <a:p>
            <a:pPr algn="just"/>
            <a:endParaRPr lang="en-US" altLang="ja-JP" sz="1800" kern="100" dirty="0">
              <a:latin typeface="+mn-ea"/>
              <a:cs typeface="Times New Roman" panose="02020603050405020304" pitchFamily="18" charset="0"/>
            </a:endParaRPr>
          </a:p>
          <a:p>
            <a:pPr algn="just"/>
            <a:endParaRPr lang="en-US" altLang="ja-JP" sz="1800" kern="100" dirty="0">
              <a:latin typeface="+mn-ea"/>
              <a:cs typeface="Times New Roman" panose="02020603050405020304" pitchFamily="18" charset="0"/>
            </a:endParaRPr>
          </a:p>
          <a:p>
            <a:pPr algn="just"/>
            <a:endParaRPr lang="en-US" altLang="ja-JP" sz="1800" kern="100" dirty="0">
              <a:latin typeface="+mn-ea"/>
              <a:cs typeface="Times New Roman" panose="02020603050405020304" pitchFamily="18" charset="0"/>
            </a:endParaRPr>
          </a:p>
          <a:p>
            <a:pPr algn="just"/>
            <a:endParaRPr lang="en-US" altLang="ja-JP" sz="1800" kern="100" dirty="0">
              <a:latin typeface="+mn-ea"/>
              <a:cs typeface="Times New Roman" panose="02020603050405020304" pitchFamily="18" charset="0"/>
            </a:endParaRPr>
          </a:p>
          <a:p>
            <a:pPr algn="just"/>
            <a:endParaRPr lang="en-US" altLang="ja-JP" sz="1800" kern="100" dirty="0">
              <a:latin typeface="+mn-ea"/>
              <a:cs typeface="Times New Roman" panose="02020603050405020304" pitchFamily="18" charset="0"/>
            </a:endParaRPr>
          </a:p>
          <a:p>
            <a:pPr algn="just"/>
            <a:endParaRPr lang="en-US" altLang="ja-JP" sz="1800" kern="100" dirty="0">
              <a:latin typeface="+mn-ea"/>
              <a:cs typeface="Times New Roman" panose="02020603050405020304" pitchFamily="18" charset="0"/>
            </a:endParaRPr>
          </a:p>
          <a:p>
            <a:pPr algn="just"/>
            <a:endParaRPr lang="en-US" altLang="ja-JP" sz="1800" kern="100" dirty="0">
              <a:latin typeface="+mn-ea"/>
              <a:cs typeface="Times New Roman" panose="02020603050405020304" pitchFamily="18" charset="0"/>
            </a:endParaRPr>
          </a:p>
          <a:p>
            <a:pPr algn="just"/>
            <a:endParaRPr lang="en-US" altLang="ja-JP" sz="1800" kern="100" dirty="0">
              <a:latin typeface="+mn-ea"/>
              <a:cs typeface="Times New Roman" panose="02020603050405020304" pitchFamily="18" charset="0"/>
            </a:endParaRPr>
          </a:p>
          <a:p>
            <a:pPr algn="just"/>
            <a:endParaRPr lang="en-US" altLang="ja-JP" sz="1800" kern="100" dirty="0">
              <a:latin typeface="+mn-ea"/>
              <a:cs typeface="Times New Roman" panose="02020603050405020304" pitchFamily="18" charset="0"/>
            </a:endParaRPr>
          </a:p>
          <a:p>
            <a:pPr algn="just"/>
            <a:endParaRPr lang="en-US" altLang="ja-JP" sz="1800" kern="100" dirty="0">
              <a:latin typeface="+mn-ea"/>
              <a:cs typeface="Times New Roman" panose="02020603050405020304" pitchFamily="18" charset="0"/>
            </a:endParaRPr>
          </a:p>
          <a:p>
            <a:pPr algn="just"/>
            <a:endParaRPr lang="en-US" altLang="ja-JP" sz="1800" kern="100" dirty="0">
              <a:latin typeface="+mn-ea"/>
              <a:cs typeface="Times New Roman" panose="02020603050405020304" pitchFamily="18" charset="0"/>
            </a:endParaRPr>
          </a:p>
          <a:p>
            <a:pPr algn="just"/>
            <a:endParaRPr lang="en-US" altLang="ja-JP" sz="1800" kern="100" dirty="0">
              <a:latin typeface="+mn-ea"/>
              <a:cs typeface="Times New Roman" panose="02020603050405020304" pitchFamily="18" charset="0"/>
            </a:endParaRPr>
          </a:p>
          <a:p>
            <a:pPr algn="just"/>
            <a:endParaRPr lang="en-US" altLang="ja-JP" sz="1800" kern="100" dirty="0">
              <a:latin typeface="+mn-ea"/>
              <a:cs typeface="Times New Roman" panose="02020603050405020304" pitchFamily="18" charset="0"/>
            </a:endParaRPr>
          </a:p>
          <a:p>
            <a:pPr algn="just"/>
            <a:r>
              <a:rPr lang="ja-JP" altLang="en-US" sz="1800" kern="100" dirty="0">
                <a:latin typeface="+mn-ea"/>
                <a:cs typeface="Times New Roman" panose="02020603050405020304" pitchFamily="18" charset="0"/>
              </a:rPr>
              <a:t>○畜舎周囲と農場外縁部（出入口の外周を含む）　　ｍ以上の幅で地面が白く覆われるよう定期的に石灰を散布する。</a:t>
            </a:r>
          </a:p>
          <a:p>
            <a:pPr algn="just"/>
            <a:r>
              <a:rPr lang="ja-JP" altLang="en-US" sz="1800" kern="100" dirty="0">
                <a:latin typeface="+mn-ea"/>
                <a:cs typeface="Times New Roman" panose="02020603050405020304" pitchFamily="18" charset="0"/>
              </a:rPr>
              <a:t>○消石灰は強アルカリ性のため、マスク・手袋を着用して散布する。</a:t>
            </a:r>
            <a:endParaRPr lang="en-US" altLang="ja-JP" sz="1800" kern="100" dirty="0">
              <a:latin typeface="+mn-ea"/>
              <a:cs typeface="Times New Roman" panose="02020603050405020304" pitchFamily="18" charset="0"/>
            </a:endParaRPr>
          </a:p>
          <a:p>
            <a:pPr algn="just"/>
            <a:r>
              <a:rPr lang="ja-JP" altLang="en-US" sz="1800" kern="100" dirty="0">
                <a:latin typeface="+mn-ea"/>
                <a:cs typeface="Times New Roman" panose="02020603050405020304" pitchFamily="18" charset="0"/>
              </a:rPr>
              <a:t>　　</a:t>
            </a:r>
            <a:r>
              <a:rPr lang="ja-JP" altLang="en-US" sz="2000" kern="100" dirty="0">
                <a:latin typeface="+mn-ea"/>
                <a:cs typeface="Times New Roman" panose="02020603050405020304" pitchFamily="18" charset="0"/>
              </a:rPr>
              <a:t>　</a:t>
            </a:r>
            <a:r>
              <a:rPr lang="ja-JP" altLang="en-US" sz="2267" kern="100" dirty="0">
                <a:latin typeface="+mn-ea"/>
                <a:cs typeface="Times New Roman" panose="02020603050405020304" pitchFamily="18" charset="0"/>
              </a:rPr>
              <a:t>　　　　　　</a:t>
            </a:r>
            <a:endParaRPr lang="en-US" altLang="ja-JP" sz="1600" kern="100" dirty="0">
              <a:latin typeface="+mn-ea"/>
              <a:cs typeface="Times New Roman" panose="02020603050405020304" pitchFamily="18" charset="0"/>
            </a:endParaRPr>
          </a:p>
        </p:txBody>
      </p:sp>
      <p:pic>
        <p:nvPicPr>
          <p:cNvPr id="34" name="図 33">
            <a:extLst>
              <a:ext uri="{FF2B5EF4-FFF2-40B4-BE49-F238E27FC236}">
                <a16:creationId xmlns:a16="http://schemas.microsoft.com/office/drawing/2014/main" id="{1F79807F-5009-4E62-83A0-1C211880159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664" y="1900634"/>
            <a:ext cx="3193980" cy="18072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5" name="図 34">
            <a:extLst>
              <a:ext uri="{FF2B5EF4-FFF2-40B4-BE49-F238E27FC236}">
                <a16:creationId xmlns:a16="http://schemas.microsoft.com/office/drawing/2014/main" id="{65E4D02F-1DEC-4C3F-BC8E-6648865B82F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788" y="3823139"/>
            <a:ext cx="3193979" cy="182898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6" name="図 35">
            <a:extLst>
              <a:ext uri="{FF2B5EF4-FFF2-40B4-BE49-F238E27FC236}">
                <a16:creationId xmlns:a16="http://schemas.microsoft.com/office/drawing/2014/main" id="{BDC73703-414F-4AC0-99FD-D610DA38A75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171" y="5769807"/>
            <a:ext cx="3174036" cy="175452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950F74E6-67B3-4843-A419-FA229DA7083D}"/>
              </a:ext>
            </a:extLst>
          </p:cNvPr>
          <p:cNvSpPr txBox="1"/>
          <p:nvPr/>
        </p:nvSpPr>
        <p:spPr>
          <a:xfrm>
            <a:off x="3717032" y="2536740"/>
            <a:ext cx="3484965" cy="584775"/>
          </a:xfrm>
          <a:prstGeom prst="rect">
            <a:avLst/>
          </a:prstGeom>
          <a:noFill/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r>
              <a:rPr lang="ja-JP" altLang="en-US" sz="1600" dirty="0">
                <a:latin typeface="+mn-ea"/>
              </a:rPr>
              <a:t>①消石灰は強アルカリ性のため、</a:t>
            </a:r>
            <a:endParaRPr lang="en-US" altLang="ja-JP" sz="1600" dirty="0">
              <a:latin typeface="+mn-ea"/>
            </a:endParaRPr>
          </a:p>
          <a:p>
            <a:r>
              <a:rPr lang="ja-JP" altLang="en-US" sz="1600" dirty="0">
                <a:latin typeface="+mn-ea"/>
              </a:rPr>
              <a:t>防護服等を着用する。</a:t>
            </a: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54F8990F-5A66-4343-934D-12AB5C105E28}"/>
              </a:ext>
            </a:extLst>
          </p:cNvPr>
          <p:cNvSpPr txBox="1"/>
          <p:nvPr/>
        </p:nvSpPr>
        <p:spPr>
          <a:xfrm>
            <a:off x="3212747" y="4619893"/>
            <a:ext cx="3484965" cy="338554"/>
          </a:xfrm>
          <a:prstGeom prst="rect">
            <a:avLst/>
          </a:prstGeom>
          <a:noFill/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pPr algn="ctr"/>
            <a:r>
              <a:rPr lang="ja-JP" altLang="en-US" sz="1600" dirty="0">
                <a:latin typeface="+mn-ea"/>
              </a:rPr>
              <a:t>②地面を覆うように散布する。</a:t>
            </a: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0C301B01-0F60-4E4A-9DD3-4B78BE0C94A0}"/>
              </a:ext>
            </a:extLst>
          </p:cNvPr>
          <p:cNvSpPr txBox="1"/>
          <p:nvPr/>
        </p:nvSpPr>
        <p:spPr>
          <a:xfrm>
            <a:off x="2957823" y="6456825"/>
            <a:ext cx="3484965" cy="338554"/>
          </a:xfrm>
          <a:prstGeom prst="rect">
            <a:avLst/>
          </a:prstGeom>
          <a:noFill/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pPr algn="ctr"/>
            <a:r>
              <a:rPr lang="ja-JP" altLang="en-US" sz="1600" dirty="0">
                <a:latin typeface="+mn-ea"/>
              </a:rPr>
              <a:t>③ホウキで</a:t>
            </a:r>
            <a:r>
              <a:rPr lang="ja-JP" altLang="en-US" sz="1600">
                <a:latin typeface="+mn-ea"/>
              </a:rPr>
              <a:t>ムラをなくす</a:t>
            </a:r>
            <a:r>
              <a:rPr lang="ja-JP" altLang="en-US" sz="1600" dirty="0">
                <a:latin typeface="+mn-ea"/>
              </a:rPr>
              <a:t>。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4F9DC97-8A5A-4AEE-9A1B-CCFA3C0B1441}"/>
              </a:ext>
            </a:extLst>
          </p:cNvPr>
          <p:cNvSpPr txBox="1"/>
          <p:nvPr/>
        </p:nvSpPr>
        <p:spPr>
          <a:xfrm>
            <a:off x="5093422" y="7496844"/>
            <a:ext cx="288032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●</a:t>
            </a:r>
          </a:p>
        </p:txBody>
      </p:sp>
    </p:spTree>
    <p:extLst>
      <p:ext uri="{BB962C8B-B14F-4D97-AF65-F5344CB8AC3E}">
        <p14:creationId xmlns:p14="http://schemas.microsoft.com/office/powerpoint/2010/main" val="2626977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228106" y="80211"/>
            <a:ext cx="6636838" cy="484661"/>
          </a:xfrm>
          <a:prstGeom prst="rect">
            <a:avLst/>
          </a:prstGeom>
          <a:noFill/>
        </p:spPr>
        <p:txBody>
          <a:bodyPr wrap="square" lIns="114215" tIns="57107" rIns="114215" bIns="57107" rtlCol="0" anchor="ctr">
            <a:spAutoFit/>
          </a:bodyPr>
          <a:lstStyle/>
          <a:p>
            <a:r>
              <a:rPr lang="ja-JP" altLang="en-US" sz="2400" b="1" i="1" dirty="0">
                <a:latin typeface="+mj-ea"/>
                <a:ea typeface="+mj-ea"/>
                <a:cs typeface="Meiryo UI" panose="020B0604030504040204" pitchFamily="50" charset="-128"/>
              </a:rPr>
              <a:t>緊急連絡網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875694F-FD85-4F7B-BD5B-482ACCDCC94F}"/>
              </a:ext>
            </a:extLst>
          </p:cNvPr>
          <p:cNvSpPr/>
          <p:nvPr/>
        </p:nvSpPr>
        <p:spPr>
          <a:xfrm>
            <a:off x="368660" y="1200601"/>
            <a:ext cx="6120680" cy="35443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正方形/長方形 65">
            <a:extLst>
              <a:ext uri="{FF2B5EF4-FFF2-40B4-BE49-F238E27FC236}">
                <a16:creationId xmlns:a16="http://schemas.microsoft.com/office/drawing/2014/main" id="{69E9F6CA-591B-4CE7-9E19-01CABEF45141}"/>
              </a:ext>
            </a:extLst>
          </p:cNvPr>
          <p:cNvSpPr/>
          <p:nvPr/>
        </p:nvSpPr>
        <p:spPr>
          <a:xfrm>
            <a:off x="227138" y="824195"/>
            <a:ext cx="52794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>
                <a:solidFill>
                  <a:srgbClr val="000000"/>
                </a:solidFill>
                <a:latin typeface="+mn-ea"/>
              </a:rPr>
              <a:t>特定症状が確認された場合</a:t>
            </a:r>
            <a:endParaRPr lang="en-US" altLang="ja-JP" sz="1600" dirty="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73" name="正方形/長方形 72">
            <a:extLst>
              <a:ext uri="{FF2B5EF4-FFF2-40B4-BE49-F238E27FC236}">
                <a16:creationId xmlns:a16="http://schemas.microsoft.com/office/drawing/2014/main" id="{4B3C6D10-1973-441D-BFDB-F53EE768BFFD}"/>
              </a:ext>
            </a:extLst>
          </p:cNvPr>
          <p:cNvSpPr/>
          <p:nvPr/>
        </p:nvSpPr>
        <p:spPr>
          <a:xfrm>
            <a:off x="227137" y="4814933"/>
            <a:ext cx="52794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>
                <a:solidFill>
                  <a:srgbClr val="000000"/>
                </a:solidFill>
                <a:latin typeface="+mn-ea"/>
              </a:rPr>
              <a:t>特定症状以外の異常が確認された場合</a:t>
            </a:r>
            <a:endParaRPr lang="en-US" altLang="ja-JP" sz="1600" dirty="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74" name="正方形/長方形 73">
            <a:extLst>
              <a:ext uri="{FF2B5EF4-FFF2-40B4-BE49-F238E27FC236}">
                <a16:creationId xmlns:a16="http://schemas.microsoft.com/office/drawing/2014/main" id="{D0F72D8F-2F7C-4F33-B5E9-E0F4E2C799C2}"/>
              </a:ext>
            </a:extLst>
          </p:cNvPr>
          <p:cNvSpPr/>
          <p:nvPr/>
        </p:nvSpPr>
        <p:spPr>
          <a:xfrm>
            <a:off x="368660" y="1547664"/>
            <a:ext cx="1107740" cy="16404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発見者</a:t>
            </a:r>
          </a:p>
        </p:txBody>
      </p:sp>
      <p:sp>
        <p:nvSpPr>
          <p:cNvPr id="8" name="矢印: 右 7">
            <a:extLst>
              <a:ext uri="{FF2B5EF4-FFF2-40B4-BE49-F238E27FC236}">
                <a16:creationId xmlns:a16="http://schemas.microsoft.com/office/drawing/2014/main" id="{47F8CC19-284B-494F-A853-D0775A986DF7}"/>
              </a:ext>
            </a:extLst>
          </p:cNvPr>
          <p:cNvSpPr/>
          <p:nvPr/>
        </p:nvSpPr>
        <p:spPr>
          <a:xfrm>
            <a:off x="1755056" y="1680737"/>
            <a:ext cx="432048" cy="470075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矢印: 右 74">
            <a:extLst>
              <a:ext uri="{FF2B5EF4-FFF2-40B4-BE49-F238E27FC236}">
                <a16:creationId xmlns:a16="http://schemas.microsoft.com/office/drawing/2014/main" id="{3815562B-710B-44A2-9FB6-E206F35A94C6}"/>
              </a:ext>
            </a:extLst>
          </p:cNvPr>
          <p:cNvSpPr/>
          <p:nvPr/>
        </p:nvSpPr>
        <p:spPr>
          <a:xfrm>
            <a:off x="1755056" y="2748773"/>
            <a:ext cx="432048" cy="470075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正方形/長方形 76">
            <a:extLst>
              <a:ext uri="{FF2B5EF4-FFF2-40B4-BE49-F238E27FC236}">
                <a16:creationId xmlns:a16="http://schemas.microsoft.com/office/drawing/2014/main" id="{67E4938C-FE3F-45DD-B595-08CBF2F9DA4A}"/>
              </a:ext>
            </a:extLst>
          </p:cNvPr>
          <p:cNvSpPr/>
          <p:nvPr/>
        </p:nvSpPr>
        <p:spPr>
          <a:xfrm>
            <a:off x="2383830" y="2652119"/>
            <a:ext cx="3294471" cy="6633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飼養衛生管理者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ＴＥＬ：</a:t>
            </a:r>
            <a:r>
              <a:rPr kumimoji="1" lang="en-US" altLang="ja-JP" dirty="0">
                <a:solidFill>
                  <a:schemeClr val="tx1"/>
                </a:solidFill>
              </a:rPr>
              <a:t>090-0000-0000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78" name="正方形/長方形 77">
            <a:extLst>
              <a:ext uri="{FF2B5EF4-FFF2-40B4-BE49-F238E27FC236}">
                <a16:creationId xmlns:a16="http://schemas.microsoft.com/office/drawing/2014/main" id="{204B36DB-04EE-4E18-9665-2867245BFA74}"/>
              </a:ext>
            </a:extLst>
          </p:cNvPr>
          <p:cNvSpPr/>
          <p:nvPr/>
        </p:nvSpPr>
        <p:spPr>
          <a:xfrm>
            <a:off x="2335634" y="1525480"/>
            <a:ext cx="3294471" cy="6633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○○家畜保健衛生所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ＴＥＬ：</a:t>
            </a:r>
            <a:r>
              <a:rPr kumimoji="1" lang="en-US" altLang="ja-JP" dirty="0">
                <a:solidFill>
                  <a:schemeClr val="tx1"/>
                </a:solidFill>
              </a:rPr>
              <a:t>01-0000-0000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79" name="正方形/長方形 78">
            <a:extLst>
              <a:ext uri="{FF2B5EF4-FFF2-40B4-BE49-F238E27FC236}">
                <a16:creationId xmlns:a16="http://schemas.microsoft.com/office/drawing/2014/main" id="{A5F44660-475F-477E-96A6-DAF39D0A0250}"/>
              </a:ext>
            </a:extLst>
          </p:cNvPr>
          <p:cNvSpPr/>
          <p:nvPr/>
        </p:nvSpPr>
        <p:spPr>
          <a:xfrm>
            <a:off x="2413545" y="3908619"/>
            <a:ext cx="3294471" cy="6633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担当の獣医師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ＴＥＬ：</a:t>
            </a:r>
            <a:r>
              <a:rPr kumimoji="1" lang="en-US" altLang="ja-JP" dirty="0">
                <a:solidFill>
                  <a:schemeClr val="tx1"/>
                </a:solidFill>
              </a:rPr>
              <a:t>090-0000-0000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80" name="矢印: 右 79">
            <a:extLst>
              <a:ext uri="{FF2B5EF4-FFF2-40B4-BE49-F238E27FC236}">
                <a16:creationId xmlns:a16="http://schemas.microsoft.com/office/drawing/2014/main" id="{14E223E6-F548-45F7-A6D7-BA78E6B9D922}"/>
              </a:ext>
            </a:extLst>
          </p:cNvPr>
          <p:cNvSpPr/>
          <p:nvPr/>
        </p:nvSpPr>
        <p:spPr>
          <a:xfrm rot="5400000">
            <a:off x="3844757" y="3342942"/>
            <a:ext cx="432048" cy="470075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正方形/長方形 80">
            <a:extLst>
              <a:ext uri="{FF2B5EF4-FFF2-40B4-BE49-F238E27FC236}">
                <a16:creationId xmlns:a16="http://schemas.microsoft.com/office/drawing/2014/main" id="{D60B86FA-8BD3-42C5-95B7-00BE35A19B9C}"/>
              </a:ext>
            </a:extLst>
          </p:cNvPr>
          <p:cNvSpPr/>
          <p:nvPr/>
        </p:nvSpPr>
        <p:spPr>
          <a:xfrm>
            <a:off x="404664" y="5292080"/>
            <a:ext cx="6120680" cy="35443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正方形/長方形 81">
            <a:extLst>
              <a:ext uri="{FF2B5EF4-FFF2-40B4-BE49-F238E27FC236}">
                <a16:creationId xmlns:a16="http://schemas.microsoft.com/office/drawing/2014/main" id="{B3EA0D46-1475-4357-8B0A-6A121FCBD024}"/>
              </a:ext>
            </a:extLst>
          </p:cNvPr>
          <p:cNvSpPr/>
          <p:nvPr/>
        </p:nvSpPr>
        <p:spPr>
          <a:xfrm>
            <a:off x="404664" y="5724128"/>
            <a:ext cx="1107740" cy="16404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発見者</a:t>
            </a:r>
          </a:p>
        </p:txBody>
      </p:sp>
      <p:sp>
        <p:nvSpPr>
          <p:cNvPr id="83" name="矢印: 右 82">
            <a:extLst>
              <a:ext uri="{FF2B5EF4-FFF2-40B4-BE49-F238E27FC236}">
                <a16:creationId xmlns:a16="http://schemas.microsoft.com/office/drawing/2014/main" id="{5EB3E954-EC87-449A-802E-5D09BABED8C2}"/>
              </a:ext>
            </a:extLst>
          </p:cNvPr>
          <p:cNvSpPr/>
          <p:nvPr/>
        </p:nvSpPr>
        <p:spPr>
          <a:xfrm>
            <a:off x="1791060" y="5772216"/>
            <a:ext cx="432048" cy="470075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正方形/長方形 84">
            <a:extLst>
              <a:ext uri="{FF2B5EF4-FFF2-40B4-BE49-F238E27FC236}">
                <a16:creationId xmlns:a16="http://schemas.microsoft.com/office/drawing/2014/main" id="{CD3378F5-8519-4A22-9E19-9000D22A86F0}"/>
              </a:ext>
            </a:extLst>
          </p:cNvPr>
          <p:cNvSpPr/>
          <p:nvPr/>
        </p:nvSpPr>
        <p:spPr>
          <a:xfrm>
            <a:off x="2449548" y="5624662"/>
            <a:ext cx="3294471" cy="6633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飼養衛生管理者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ＴＥＬ：</a:t>
            </a:r>
            <a:r>
              <a:rPr kumimoji="1" lang="en-US" altLang="ja-JP" dirty="0">
                <a:solidFill>
                  <a:schemeClr val="tx1"/>
                </a:solidFill>
              </a:rPr>
              <a:t>090-0000-0000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86" name="正方形/長方形 85">
            <a:extLst>
              <a:ext uri="{FF2B5EF4-FFF2-40B4-BE49-F238E27FC236}">
                <a16:creationId xmlns:a16="http://schemas.microsoft.com/office/drawing/2014/main" id="{761819EE-CEBD-4BC6-8A1D-54E18ACC1C24}"/>
              </a:ext>
            </a:extLst>
          </p:cNvPr>
          <p:cNvSpPr/>
          <p:nvPr/>
        </p:nvSpPr>
        <p:spPr>
          <a:xfrm>
            <a:off x="2449548" y="7970082"/>
            <a:ext cx="3294471" cy="6633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○○家畜保健衛生所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ＴＥＬ：</a:t>
            </a:r>
            <a:r>
              <a:rPr kumimoji="1" lang="en-US" altLang="ja-JP" dirty="0">
                <a:solidFill>
                  <a:schemeClr val="tx1"/>
                </a:solidFill>
              </a:rPr>
              <a:t>01-0000-0000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87" name="正方形/長方形 86">
            <a:extLst>
              <a:ext uri="{FF2B5EF4-FFF2-40B4-BE49-F238E27FC236}">
                <a16:creationId xmlns:a16="http://schemas.microsoft.com/office/drawing/2014/main" id="{B9820543-0A32-400C-8916-F934E5F44BB8}"/>
              </a:ext>
            </a:extLst>
          </p:cNvPr>
          <p:cNvSpPr/>
          <p:nvPr/>
        </p:nvSpPr>
        <p:spPr>
          <a:xfrm>
            <a:off x="2996952" y="6788939"/>
            <a:ext cx="3294471" cy="6633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担当の獣医師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ＴＥＬ：</a:t>
            </a:r>
            <a:r>
              <a:rPr kumimoji="1" lang="en-US" altLang="ja-JP" dirty="0">
                <a:solidFill>
                  <a:schemeClr val="tx1"/>
                </a:solidFill>
              </a:rPr>
              <a:t>090-0000-0000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88" name="矢印: 右 87">
            <a:extLst>
              <a:ext uri="{FF2B5EF4-FFF2-40B4-BE49-F238E27FC236}">
                <a16:creationId xmlns:a16="http://schemas.microsoft.com/office/drawing/2014/main" id="{8461C192-3F53-49C4-8CDD-EB72F15459D9}"/>
              </a:ext>
            </a:extLst>
          </p:cNvPr>
          <p:cNvSpPr/>
          <p:nvPr/>
        </p:nvSpPr>
        <p:spPr>
          <a:xfrm rot="5400000">
            <a:off x="1959359" y="6956124"/>
            <a:ext cx="1504478" cy="470075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矢印: 右 88">
            <a:extLst>
              <a:ext uri="{FF2B5EF4-FFF2-40B4-BE49-F238E27FC236}">
                <a16:creationId xmlns:a16="http://schemas.microsoft.com/office/drawing/2014/main" id="{8CE9494B-CEA9-4BB2-8694-D00320C6469A}"/>
              </a:ext>
            </a:extLst>
          </p:cNvPr>
          <p:cNvSpPr/>
          <p:nvPr/>
        </p:nvSpPr>
        <p:spPr>
          <a:xfrm rot="5400000">
            <a:off x="4115796" y="6353186"/>
            <a:ext cx="432048" cy="470075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7754</TotalTime>
  <Words>303</Words>
  <Application>Microsoft Office PowerPoint</Application>
  <PresentationFormat>画面に合わせる (4:3)</PresentationFormat>
  <Paragraphs>78</Paragraphs>
  <Slides>4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8" baseType="lpstr">
      <vt:lpstr>ＭＳ 明朝</vt:lpstr>
      <vt:lpstr>Arial</vt:lpstr>
      <vt:lpstr>Calibri</vt:lpstr>
      <vt:lpstr>Blank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板橋　知子</cp:lastModifiedBy>
  <cp:revision>5</cp:revision>
  <cp:lastPrinted>2020-09-30T06:23:10Z</cp:lastPrinted>
  <dcterms:created xsi:type="dcterms:W3CDTF">2018-07-17T05:28:53Z</dcterms:created>
  <dcterms:modified xsi:type="dcterms:W3CDTF">2026-03-09T11:42:41Z</dcterms:modified>
</cp:coreProperties>
</file>