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308" r:id="rId3"/>
    <p:sldId id="276" r:id="rId4"/>
    <p:sldId id="275" r:id="rId5"/>
    <p:sldId id="286" r:id="rId6"/>
    <p:sldId id="262" r:id="rId7"/>
    <p:sldId id="274" r:id="rId8"/>
    <p:sldId id="267" r:id="rId9"/>
    <p:sldId id="264" r:id="rId10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083" autoAdjust="0"/>
  </p:normalViewPr>
  <p:slideViewPr>
    <p:cSldViewPr>
      <p:cViewPr varScale="1">
        <p:scale>
          <a:sx n="45" d="100"/>
          <a:sy n="45" d="100"/>
        </p:scale>
        <p:origin x="2094" y="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5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260648" y="1403648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○消毒薬の希釈方法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○車両の消毒の方法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○物品等の消毒方法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○専用衣服・靴の着用方法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○専用衣服・靴の脱衣方法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○衣服の洗浄・消毒方法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○手指の洗浄・消毒方法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○靴の洗浄・消毒方法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○施設等の洗浄・消毒方法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○石灰帯の設置方法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+mj-ea"/>
                <a:cs typeface="Meiryo UI" panose="020B0604030504040204" pitchFamily="50" charset="-128"/>
              </a:rPr>
              <a:t>  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○緊急連絡網</a:t>
            </a:r>
            <a:endParaRPr lang="ja-JP" altLang="en-US" sz="18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・実施場所：衛生管理区域出入口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3542849" y="4139952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①車全体を消毒する。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98" y="2339752"/>
            <a:ext cx="3264363" cy="181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C7246A3-887F-46D0-B1CE-8544E69F8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" y="4457407"/>
            <a:ext cx="3264363" cy="184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-64266" y="6296731"/>
            <a:ext cx="357966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②タイヤ周りも念入りに消毒する。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4ACA96-58F8-4E75-AE12-DC186206BDFE}"/>
              </a:ext>
            </a:extLst>
          </p:cNvPr>
          <p:cNvSpPr txBox="1"/>
          <p:nvPr/>
        </p:nvSpPr>
        <p:spPr>
          <a:xfrm>
            <a:off x="3514035" y="6228184"/>
            <a:ext cx="367510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③乗降ステップやペダルを消毒する。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98" y="4427984"/>
            <a:ext cx="3264363" cy="18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" y="6664060"/>
            <a:ext cx="3281920" cy="1807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9E3599B-1A96-413E-80A3-2D9F262C85A4}"/>
              </a:ext>
            </a:extLst>
          </p:cNvPr>
          <p:cNvSpPr txBox="1"/>
          <p:nvPr/>
        </p:nvSpPr>
        <p:spPr>
          <a:xfrm>
            <a:off x="432817" y="8452883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④ハンドル回りも消毒する。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70D7E43-1CE9-41E6-B3B9-0AB5C577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2" y="2428299"/>
            <a:ext cx="2434712" cy="179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57B5A50-B967-40DB-84AC-578759B2F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595" y="6516216"/>
            <a:ext cx="2766108" cy="197481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31C95D-66B4-470E-AC69-C9FB66C2EB6A}"/>
              </a:ext>
            </a:extLst>
          </p:cNvPr>
          <p:cNvSpPr txBox="1"/>
          <p:nvPr/>
        </p:nvSpPr>
        <p:spPr>
          <a:xfrm>
            <a:off x="3789040" y="8460432"/>
            <a:ext cx="328192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⑤車両から落とした泥や汚れは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側溝へ洗い流す。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2997604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EF35834-4336-481E-89AE-259B6397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71600"/>
            <a:ext cx="3154043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3429000" y="1128246"/>
            <a:ext cx="3534565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　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　　時間 自然乾燥させる。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" y="3568271"/>
            <a:ext cx="2098031" cy="257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2547541" y="3256012"/>
            <a:ext cx="4221189" cy="31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・浸漬時間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・乾燥時間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④乾燥後、措定の場所に戻す。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2" y="6442792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3229921" y="6705699"/>
            <a:ext cx="3763041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　　 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681482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317633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403818" y="6143127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747480" y="1757666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加熱時間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】80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4304926" y="388543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3766810" y="238911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A62D1B-AC90-44AF-BF80-E354A915C08E}"/>
              </a:ext>
            </a:extLst>
          </p:cNvPr>
          <p:cNvSpPr txBox="1"/>
          <p:nvPr/>
        </p:nvSpPr>
        <p:spPr>
          <a:xfrm>
            <a:off x="3800364" y="486793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9D9E61-6651-4FE1-82AF-B718EFC58D1B}"/>
              </a:ext>
            </a:extLst>
          </p:cNvPr>
          <p:cNvSpPr txBox="1"/>
          <p:nvPr/>
        </p:nvSpPr>
        <p:spPr>
          <a:xfrm>
            <a:off x="3800364" y="5442423"/>
            <a:ext cx="2692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4CDCF4-7306-4761-B15C-E7790718AB76}"/>
              </a:ext>
            </a:extLst>
          </p:cNvPr>
          <p:cNvSpPr txBox="1"/>
          <p:nvPr/>
        </p:nvSpPr>
        <p:spPr>
          <a:xfrm>
            <a:off x="3596054" y="798667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/>
              <a:t>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37" y="6444208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専用衣服・靴の着用方法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衛生管理区域境界及び畜舎前の更衣室における着用方法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0B498B-6A82-4039-946C-D0F7054E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" y="1300416"/>
            <a:ext cx="1548734" cy="108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CA3EFA-EF13-42DB-83F7-6C2CA753FB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714" y="1231164"/>
            <a:ext cx="2172321" cy="195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4E7A88C1-441F-4724-B21A-9EA9255FC54F}"/>
              </a:ext>
            </a:extLst>
          </p:cNvPr>
          <p:cNvSpPr/>
          <p:nvPr/>
        </p:nvSpPr>
        <p:spPr>
          <a:xfrm>
            <a:off x="1700808" y="2328109"/>
            <a:ext cx="1010589" cy="89844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F4A24E6-0B18-4349-844C-29E7A164493B}"/>
              </a:ext>
            </a:extLst>
          </p:cNvPr>
          <p:cNvCxnSpPr>
            <a:cxnSpLocks/>
            <a:stCxn id="30" idx="7"/>
          </p:cNvCxnSpPr>
          <p:nvPr/>
        </p:nvCxnSpPr>
        <p:spPr>
          <a:xfrm flipH="1" flipV="1">
            <a:off x="1592851" y="1405275"/>
            <a:ext cx="970549" cy="105440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8DB399B-371A-4833-8B7B-D7F7B29F53B8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592851" y="2425652"/>
            <a:ext cx="107957" cy="35167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3851920"/>
            <a:ext cx="2834352" cy="210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904" y="4045769"/>
            <a:ext cx="1927301" cy="18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57769" y="3395838"/>
            <a:ext cx="4339036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①手指の洗浄・消毒後、更衣室に入場する。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053" y="1566087"/>
            <a:ext cx="2448803" cy="162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4281267" y="3481072"/>
            <a:ext cx="2474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②更衣室に入る前、場内用サンダルへ履き替える。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FD51D3-341E-4745-8B91-873F3B6B36C3}"/>
              </a:ext>
            </a:extLst>
          </p:cNvPr>
          <p:cNvSpPr/>
          <p:nvPr/>
        </p:nvSpPr>
        <p:spPr>
          <a:xfrm>
            <a:off x="41766" y="6003874"/>
            <a:ext cx="4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③スノコの上で外服を脱ぎ、所定</a:t>
            </a:r>
            <a:endParaRPr lang="en-US" altLang="ja-JP" sz="1600" dirty="0"/>
          </a:p>
          <a:p>
            <a:r>
              <a:rPr lang="ja-JP" altLang="en-US" sz="1600" dirty="0"/>
              <a:t>の場所に収める。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B85B1A-C6E1-43BC-9B0F-09816293B9E6}"/>
              </a:ext>
            </a:extLst>
          </p:cNvPr>
          <p:cNvSpPr txBox="1"/>
          <p:nvPr/>
        </p:nvSpPr>
        <p:spPr>
          <a:xfrm>
            <a:off x="1741268" y="2112954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CA2CEF-9006-418D-A6DE-2517F8142B10}"/>
              </a:ext>
            </a:extLst>
          </p:cNvPr>
          <p:cNvSpPr txBox="1"/>
          <p:nvPr/>
        </p:nvSpPr>
        <p:spPr>
          <a:xfrm>
            <a:off x="2224927" y="2794733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DD487D3-FFAE-457E-A317-07096DD1DB79}"/>
              </a:ext>
            </a:extLst>
          </p:cNvPr>
          <p:cNvSpPr txBox="1"/>
          <p:nvPr/>
        </p:nvSpPr>
        <p:spPr>
          <a:xfrm>
            <a:off x="2493383" y="2151190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EAC847-90BF-492F-A257-2BEDEA51AAA4}"/>
              </a:ext>
            </a:extLst>
          </p:cNvPr>
          <p:cNvSpPr txBox="1"/>
          <p:nvPr/>
        </p:nvSpPr>
        <p:spPr>
          <a:xfrm>
            <a:off x="2833263" y="1845341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80B30B-30BC-4CC6-9CAC-DF15ACBCDF56}"/>
              </a:ext>
            </a:extLst>
          </p:cNvPr>
          <p:cNvSpPr txBox="1"/>
          <p:nvPr/>
        </p:nvSpPr>
        <p:spPr>
          <a:xfrm>
            <a:off x="3346313" y="19193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7EA6233-9C70-489F-9543-1833E6E328C4}"/>
              </a:ext>
            </a:extLst>
          </p:cNvPr>
          <p:cNvSpPr/>
          <p:nvPr/>
        </p:nvSpPr>
        <p:spPr>
          <a:xfrm>
            <a:off x="-12585" y="6561932"/>
            <a:ext cx="313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④衛生管理区域内専用の衣服を</a:t>
            </a:r>
            <a:endParaRPr lang="en-US" altLang="ja-JP" sz="1600" dirty="0"/>
          </a:p>
          <a:p>
            <a:r>
              <a:rPr lang="ja-JP" altLang="en-US" sz="1600" dirty="0"/>
              <a:t>着用する。　　</a:t>
            </a:r>
            <a:endParaRPr lang="en-US" altLang="ja-JP" sz="2000" dirty="0"/>
          </a:p>
          <a:p>
            <a:endParaRPr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E29ED2-A2B3-458B-9EB2-BCBCB7D9CB6D}"/>
              </a:ext>
            </a:extLst>
          </p:cNvPr>
          <p:cNvSpPr/>
          <p:nvPr/>
        </p:nvSpPr>
        <p:spPr>
          <a:xfrm>
            <a:off x="3121295" y="5976005"/>
            <a:ext cx="1927301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⑤衛生管理区域内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専用の靴を履く。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95F80AF-7EAC-4747-91CE-4AF33CC248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79" y="7266783"/>
            <a:ext cx="2873673" cy="1697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1420D9-C8C3-4239-A703-11521B488997}"/>
              </a:ext>
            </a:extLst>
          </p:cNvPr>
          <p:cNvSpPr txBox="1"/>
          <p:nvPr/>
        </p:nvSpPr>
        <p:spPr>
          <a:xfrm>
            <a:off x="3498713" y="20717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4B767E-F09E-445F-82B7-44B22C325DC5}"/>
              </a:ext>
            </a:extLst>
          </p:cNvPr>
          <p:cNvSpPr/>
          <p:nvPr/>
        </p:nvSpPr>
        <p:spPr>
          <a:xfrm>
            <a:off x="5164361" y="6003874"/>
            <a:ext cx="2284194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⑥手袋をはめる。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C707C38-A0D7-46D6-89D4-7FB676D84EDB}"/>
              </a:ext>
            </a:extLst>
          </p:cNvPr>
          <p:cNvSpPr/>
          <p:nvPr/>
        </p:nvSpPr>
        <p:spPr>
          <a:xfrm>
            <a:off x="2977279" y="7768837"/>
            <a:ext cx="4032447" cy="9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600" dirty="0">
                <a:solidFill>
                  <a:schemeClr val="dk1"/>
                </a:solidFill>
                <a:latin typeface="+mn-ea"/>
              </a:rPr>
              <a:t>※</a:t>
            </a: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衛生管理区域では、青色の衣服を着用し、畜舎内では、灰色の衣服を着用する。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487B239-28EA-4D15-B33E-1378B05B12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288" y="4600998"/>
            <a:ext cx="1102577" cy="106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D35D1A3-9F8F-4816-97FB-F6FEA78EB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0" y="2466897"/>
            <a:ext cx="784925" cy="79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8659" y="94182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衣服・靴の脱衣方法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衛生管理区域境界及び畜舎前の更衣室における脱衣方法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27384" y="1257585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脱衣後の衣類、手指に汚れが付着しないように脱ぐ。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328981" y="2363926"/>
            <a:ext cx="311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長靴をブラシで洗浄後、</a:t>
            </a:r>
            <a:endParaRPr lang="en-US" altLang="ja-JP" sz="1800" dirty="0"/>
          </a:p>
          <a:p>
            <a:r>
              <a:rPr lang="ja-JP" altLang="en-US" sz="1800" dirty="0"/>
              <a:t>踏み込み消毒を行う。</a:t>
            </a:r>
            <a:endParaRPr lang="en-US" altLang="ja-JP" sz="1800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804" y="1963401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5C7E3A6-C76E-4932-BA6A-64BF649E0233}"/>
              </a:ext>
            </a:extLst>
          </p:cNvPr>
          <p:cNvSpPr/>
          <p:nvPr/>
        </p:nvSpPr>
        <p:spPr>
          <a:xfrm>
            <a:off x="-27384" y="6290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手袋を脱ぎ、ゴミ箱に捨て、手指をアルコールで消毒する。</a:t>
            </a:r>
            <a:endParaRPr lang="en-US" altLang="ja-JP" sz="1800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84" y="3962614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7C34FC5-1740-4BEC-BB8E-E9E5A732D1EF}"/>
              </a:ext>
            </a:extLst>
          </p:cNvPr>
          <p:cNvSpPr/>
          <p:nvPr/>
        </p:nvSpPr>
        <p:spPr>
          <a:xfrm>
            <a:off x="-49086" y="4420346"/>
            <a:ext cx="341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衣服を脱ぎ、洗濯用カゴに入れる。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77A016E-6C93-4721-88CF-05DFF75A62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1" y="67681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爆発: 8 pt 16">
            <a:extLst>
              <a:ext uri="{FF2B5EF4-FFF2-40B4-BE49-F238E27FC236}">
                <a16:creationId xmlns:a16="http://schemas.microsoft.com/office/drawing/2014/main" id="{E6316467-9829-4597-B26A-B3191F9CF8A3}"/>
              </a:ext>
            </a:extLst>
          </p:cNvPr>
          <p:cNvSpPr/>
          <p:nvPr/>
        </p:nvSpPr>
        <p:spPr>
          <a:xfrm>
            <a:off x="1196752" y="7492343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8" name="爆発: 8 pt 17">
            <a:extLst>
              <a:ext uri="{FF2B5EF4-FFF2-40B4-BE49-F238E27FC236}">
                <a16:creationId xmlns:a16="http://schemas.microsoft.com/office/drawing/2014/main" id="{971D2606-BBF1-448F-B425-A013390B9C39}"/>
              </a:ext>
            </a:extLst>
          </p:cNvPr>
          <p:cNvSpPr/>
          <p:nvPr/>
        </p:nvSpPr>
        <p:spPr>
          <a:xfrm>
            <a:off x="662321" y="7528246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9" name="爆発: 8 pt 18">
            <a:extLst>
              <a:ext uri="{FF2B5EF4-FFF2-40B4-BE49-F238E27FC236}">
                <a16:creationId xmlns:a16="http://schemas.microsoft.com/office/drawing/2014/main" id="{6EE93CB5-B2B5-41A1-B99F-89E564612C27}"/>
              </a:ext>
            </a:extLst>
          </p:cNvPr>
          <p:cNvSpPr/>
          <p:nvPr/>
        </p:nvSpPr>
        <p:spPr>
          <a:xfrm>
            <a:off x="770288" y="7881264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587" y="67704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376" y="67681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・実施場所：衛生管理区域内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80918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011" y="4632072"/>
            <a:ext cx="3380407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55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2133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FD9242-DA86-4AF8-996E-F6196B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2348026"/>
            <a:ext cx="2300715" cy="279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0" y="5384480"/>
            <a:ext cx="6813376" cy="33448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+mn-ea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】</a:t>
            </a: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1C1AC26-4DD0-496C-B220-D269078D1C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48" y="6126458"/>
            <a:ext cx="2202714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1CE4489-25D0-45B5-9EAB-1276A1F167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45" y="6126458"/>
            <a:ext cx="2252021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5114507" y="4715554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039218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07" y="3311747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4" y="3131220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75" y="5812180"/>
            <a:ext cx="1762157" cy="17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4512501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927776"/>
            <a:ext cx="327963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①汚れたまま消毒槽に入るのは</a:t>
            </a:r>
            <a:r>
              <a:rPr lang="en-US" altLang="ja-JP" sz="1600" dirty="0">
                <a:latin typeface="+mn-ea"/>
              </a:rPr>
              <a:t>NG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25901" y="3942797"/>
            <a:ext cx="280918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296935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④消毒槽に入る。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3645024" y="8460432"/>
            <a:ext cx="3055715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参考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水道が付近にない場合、消毒槽の手前に洗浄槽を設置する。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965" y="6588224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1948089" y="1458658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7754</TotalTime>
  <Words>820</Words>
  <Application>Microsoft Office PowerPoint</Application>
  <PresentationFormat>画面に合わせる (4:3)</PresentationFormat>
  <Paragraphs>136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ＭＳ 明朝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板橋　知子</cp:lastModifiedBy>
  <cp:revision>4</cp:revision>
  <cp:lastPrinted>2020-09-30T06:23:10Z</cp:lastPrinted>
  <dcterms:created xsi:type="dcterms:W3CDTF">2018-07-17T05:28:53Z</dcterms:created>
  <dcterms:modified xsi:type="dcterms:W3CDTF">2026-03-09T11:42:12Z</dcterms:modified>
</cp:coreProperties>
</file>