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6"/>
  </p:notesMasterIdLst>
  <p:handoutMasterIdLst>
    <p:handoutMasterId r:id="rId17"/>
  </p:handoutMasterIdLst>
  <p:sldIdLst>
    <p:sldId id="505" r:id="rId3"/>
    <p:sldId id="518" r:id="rId4"/>
    <p:sldId id="519" r:id="rId5"/>
    <p:sldId id="521" r:id="rId6"/>
    <p:sldId id="522" r:id="rId7"/>
    <p:sldId id="523" r:id="rId8"/>
    <p:sldId id="524" r:id="rId9"/>
    <p:sldId id="525" r:id="rId10"/>
    <p:sldId id="528" r:id="rId11"/>
    <p:sldId id="527" r:id="rId12"/>
    <p:sldId id="529" r:id="rId13"/>
    <p:sldId id="530" r:id="rId14"/>
    <p:sldId id="53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170" autoAdjust="0"/>
  </p:normalViewPr>
  <p:slideViewPr>
    <p:cSldViewPr snapToGrid="0">
      <p:cViewPr varScale="1">
        <p:scale>
          <a:sx n="80" d="100"/>
          <a:sy n="80" d="100"/>
        </p:scale>
        <p:origin x="96" y="378"/>
      </p:cViewPr>
      <p:guideLst/>
    </p:cSldViewPr>
  </p:slideViewPr>
  <p:notesTextViewPr>
    <p:cViewPr>
      <p:scale>
        <a:sx n="1" d="1"/>
        <a:sy n="1" d="1"/>
      </p:scale>
      <p:origin x="0" y="0"/>
    </p:cViewPr>
  </p:notesTextViewPr>
  <p:notesViewPr>
    <p:cSldViewPr snapToGrid="0">
      <p:cViewPr>
        <p:scale>
          <a:sx n="90" d="100"/>
          <a:sy n="90" d="100"/>
        </p:scale>
        <p:origin x="377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kumimoji="1" lang="ja-JP" altLang="en-US" dirty="0"/>
              <a:t>１</a:t>
            </a:r>
            <a:endParaRPr kumimoji="1" lang="en-US" altLang="ja-JP" dirty="0"/>
          </a:p>
        </p:txBody>
      </p:sp>
    </p:spTree>
    <p:extLst>
      <p:ext uri="{BB962C8B-B14F-4D97-AF65-F5344CB8AC3E}">
        <p14:creationId xmlns:p14="http://schemas.microsoft.com/office/powerpoint/2010/main" val="3187294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54029099-01F1-4A86-9178-CA1C3B4B86DF}" type="datetimeFigureOut">
              <a:rPr kumimoji="1" lang="ja-JP" altLang="en-US" smtClean="0"/>
              <a:t>2024/4/4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8FF3E1-9A39-4AE9-9F0C-51AB944BA3C0}" type="slidenum">
              <a:rPr kumimoji="1" lang="ja-JP" altLang="en-US" smtClean="0"/>
              <a:t>‹#›</a:t>
            </a:fld>
            <a:endParaRPr kumimoji="1" lang="ja-JP" altLang="en-US"/>
          </a:p>
        </p:txBody>
      </p:sp>
    </p:spTree>
    <p:extLst>
      <p:ext uri="{BB962C8B-B14F-4D97-AF65-F5344CB8AC3E}">
        <p14:creationId xmlns:p14="http://schemas.microsoft.com/office/powerpoint/2010/main" val="41727989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これから、応急手当（心肺蘇生、</a:t>
            </a:r>
            <a:r>
              <a:rPr lang="en-US" altLang="ja-JP" dirty="0"/>
              <a:t>AED</a:t>
            </a:r>
            <a:r>
              <a:rPr lang="ja-JP" altLang="en-US" dirty="0"/>
              <a:t>使用を含む）に関する研修を始めます。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7C8FF3E1-9A39-4AE9-9F0C-51AB944BA3C0}" type="slidenum">
              <a:rPr kumimoji="1" lang="ja-JP" altLang="en-US" smtClean="0"/>
              <a:t>1</a:t>
            </a:fld>
            <a:endParaRPr kumimoji="1" lang="ja-JP" altLang="en-US"/>
          </a:p>
        </p:txBody>
      </p:sp>
    </p:spTree>
    <p:extLst>
      <p:ext uri="{BB962C8B-B14F-4D97-AF65-F5344CB8AC3E}">
        <p14:creationId xmlns:p14="http://schemas.microsoft.com/office/powerpoint/2010/main" val="2986619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06f1c2d_30:notes"/>
          <p:cNvSpPr>
            <a:spLocks noGrp="1" noRot="1" noChangeAspect="1"/>
          </p:cNvSpPr>
          <p:nvPr>
            <p:ph type="sldImg" idx="2"/>
          </p:nvPr>
        </p:nvSpPr>
        <p:spPr>
          <a:xfrm>
            <a:off x="901700" y="739775"/>
            <a:ext cx="4932363" cy="3698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606f1c2d_30:notes"/>
          <p:cNvSpPr txBox="1">
            <a:spLocks noGrp="1"/>
          </p:cNvSpPr>
          <p:nvPr>
            <p:ph type="body" idx="1"/>
          </p:nvPr>
        </p:nvSpPr>
        <p:spPr>
          <a:xfrm>
            <a:off x="673577" y="4686501"/>
            <a:ext cx="5388610" cy="4439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（各学校の実情に応じてスライドを作成してください。）</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みなさん、分かっていると思いますが、（場所）に○台置いてあります。</a:t>
            </a:r>
            <a:endParaRPr lang="en-US" altLang="ja-JP"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691605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06f1c2d_30:notes"/>
          <p:cNvSpPr>
            <a:spLocks noGrp="1" noRot="1" noChangeAspect="1"/>
          </p:cNvSpPr>
          <p:nvPr>
            <p:ph type="sldImg" idx="2"/>
          </p:nvPr>
        </p:nvSpPr>
        <p:spPr>
          <a:xfrm>
            <a:off x="901700" y="739775"/>
            <a:ext cx="4932363" cy="3698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606f1c2d_30:notes"/>
          <p:cNvSpPr txBox="1">
            <a:spLocks noGrp="1"/>
          </p:cNvSpPr>
          <p:nvPr>
            <p:ph type="body" idx="1"/>
          </p:nvPr>
        </p:nvSpPr>
        <p:spPr>
          <a:xfrm>
            <a:off x="673577" y="4686501"/>
            <a:ext cx="5388610" cy="4439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それでは、ここからは△△消防署の○○さんにお願いして実技研修を行いたいと思います。</a:t>
            </a:r>
          </a:p>
          <a:p>
            <a:pPr marL="0" lvl="0" indent="0" algn="l" rtl="0">
              <a:spcBef>
                <a:spcPts val="0"/>
              </a:spcBef>
              <a:spcAft>
                <a:spcPts val="0"/>
              </a:spcAft>
              <a:buNone/>
            </a:pPr>
            <a:r>
              <a:rPr lang="ja-JP" altLang="en-US"/>
              <a:t>○○さん、よろしく</a:t>
            </a:r>
            <a:r>
              <a:rPr lang="ja-JP" altLang="en-US" dirty="0"/>
              <a:t>お願いします。</a:t>
            </a:r>
          </a:p>
          <a:p>
            <a:pPr marL="0" lvl="0" indent="0" algn="l" rtl="0">
              <a:spcBef>
                <a:spcPts val="0"/>
              </a:spcBef>
              <a:spcAft>
                <a:spcPts val="0"/>
              </a:spcAft>
              <a:buNone/>
            </a:pPr>
            <a:endParaRPr lang="en-US" altLang="ja-JP" dirty="0"/>
          </a:p>
        </p:txBody>
      </p:sp>
    </p:spTree>
    <p:extLst>
      <p:ext uri="{BB962C8B-B14F-4D97-AF65-F5344CB8AC3E}">
        <p14:creationId xmlns:p14="http://schemas.microsoft.com/office/powerpoint/2010/main" val="2550916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06f1c2d_30:notes"/>
          <p:cNvSpPr>
            <a:spLocks noGrp="1" noRot="1" noChangeAspect="1"/>
          </p:cNvSpPr>
          <p:nvPr>
            <p:ph type="sldImg" idx="2"/>
          </p:nvPr>
        </p:nvSpPr>
        <p:spPr>
          <a:xfrm>
            <a:off x="901700" y="739775"/>
            <a:ext cx="4932363" cy="3698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606f1c2d_30:notes"/>
          <p:cNvSpPr txBox="1">
            <a:spLocks noGrp="1"/>
          </p:cNvSpPr>
          <p:nvPr>
            <p:ph type="body" idx="1"/>
          </p:nvPr>
        </p:nvSpPr>
        <p:spPr>
          <a:xfrm>
            <a:off x="673577" y="4686501"/>
            <a:ext cx="5388610" cy="4439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（実技研修で使用するスライド等がある場合には、各学校の実情に応じて、適宜差し替えてください。）</a:t>
            </a:r>
            <a:endParaRPr dirty="0"/>
          </a:p>
        </p:txBody>
      </p:sp>
    </p:spTree>
    <p:extLst>
      <p:ext uri="{BB962C8B-B14F-4D97-AF65-F5344CB8AC3E}">
        <p14:creationId xmlns:p14="http://schemas.microsoft.com/office/powerpoint/2010/main" val="3335931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06f1c2d_30:notes"/>
          <p:cNvSpPr>
            <a:spLocks noGrp="1" noRot="1" noChangeAspect="1"/>
          </p:cNvSpPr>
          <p:nvPr>
            <p:ph type="sldImg" idx="2"/>
          </p:nvPr>
        </p:nvSpPr>
        <p:spPr>
          <a:xfrm>
            <a:off x="901700" y="739775"/>
            <a:ext cx="4932363" cy="3698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606f1c2d_30:notes"/>
          <p:cNvSpPr txBox="1">
            <a:spLocks noGrp="1"/>
          </p:cNvSpPr>
          <p:nvPr>
            <p:ph type="body" idx="1"/>
          </p:nvPr>
        </p:nvSpPr>
        <p:spPr>
          <a:xfrm>
            <a:off x="673577" y="4686501"/>
            <a:ext cx="5388610" cy="4439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（各校の実情に応じて、まとめのスライドを作成してください。）</a:t>
            </a:r>
          </a:p>
          <a:p>
            <a:pPr marL="0" lvl="0" indent="0" algn="l" rtl="0">
              <a:spcBef>
                <a:spcPts val="0"/>
              </a:spcBef>
              <a:spcAft>
                <a:spcPts val="0"/>
              </a:spcAft>
              <a:buNone/>
            </a:pPr>
            <a:endParaRPr lang="ja-JP" altLang="en-US" dirty="0"/>
          </a:p>
          <a:p>
            <a:pPr marL="0" lvl="0" indent="0" algn="l" rtl="0">
              <a:spcBef>
                <a:spcPts val="0"/>
              </a:spcBef>
              <a:spcAft>
                <a:spcPts val="0"/>
              </a:spcAft>
              <a:buNone/>
            </a:pPr>
            <a:r>
              <a:rPr lang="ja-JP" altLang="en-US" dirty="0"/>
              <a:t>大切なことは</a:t>
            </a:r>
            <a:r>
              <a:rPr lang="en-US" altLang="ja-JP" dirty="0"/>
              <a:t>3</a:t>
            </a:r>
            <a:r>
              <a:rPr lang="ja-JP" altLang="en-US" dirty="0"/>
              <a:t>つです。①大声で知らせて人を集める　②迷ったら「１１９番」　③迷ったら</a:t>
            </a:r>
            <a:r>
              <a:rPr lang="en-US" altLang="ja-JP" dirty="0"/>
              <a:t>AED</a:t>
            </a:r>
            <a:r>
              <a:rPr lang="ja-JP" altLang="en-US" dirty="0"/>
              <a:t>使用</a:t>
            </a:r>
            <a:endParaRPr lang="en-US" altLang="ja-JP" dirty="0"/>
          </a:p>
          <a:p>
            <a:pPr marL="0" lvl="0" indent="0" algn="l" rtl="0">
              <a:spcBef>
                <a:spcPts val="0"/>
              </a:spcBef>
              <a:spcAft>
                <a:spcPts val="0"/>
              </a:spcAft>
              <a:buNone/>
            </a:pPr>
            <a:endParaRPr lang="ja-JP" altLang="en-US" dirty="0"/>
          </a:p>
          <a:p>
            <a:pPr marL="0" lvl="0" indent="0" algn="l" rtl="0">
              <a:spcBef>
                <a:spcPts val="0"/>
              </a:spcBef>
              <a:spcAft>
                <a:spcPts val="0"/>
              </a:spcAft>
              <a:buNone/>
            </a:pPr>
            <a:r>
              <a:rPr lang="ja-JP" altLang="en-US" dirty="0"/>
              <a:t>「１１９」番をした際に、スマホをスピーカーにすることで消防署と通話をしながら対応することも可能です。</a:t>
            </a:r>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最も大切なのは、日頃から健康な状態の生徒たちをよく見ておくことです。</a:t>
            </a:r>
          </a:p>
          <a:p>
            <a:pPr marL="0" lvl="0" indent="0" algn="l" rtl="0">
              <a:spcBef>
                <a:spcPts val="0"/>
              </a:spcBef>
              <a:spcAft>
                <a:spcPts val="0"/>
              </a:spcAft>
              <a:buNone/>
            </a:pPr>
            <a:r>
              <a:rPr lang="ja-JP" altLang="en-US" dirty="0"/>
              <a:t>いつもと何かが違う、その「何か」が分からなくても、迷わずに行動してください。</a:t>
            </a:r>
          </a:p>
          <a:p>
            <a:pPr marL="0" lvl="0" indent="0" algn="l" rtl="0">
              <a:spcBef>
                <a:spcPts val="0"/>
              </a:spcBef>
              <a:spcAft>
                <a:spcPts val="0"/>
              </a:spcAft>
              <a:buNone/>
            </a:pPr>
            <a:endParaRPr lang="ja-JP" altLang="en-US" dirty="0"/>
          </a:p>
          <a:p>
            <a:pPr marL="0" lvl="0" indent="0" algn="l" rtl="0">
              <a:spcBef>
                <a:spcPts val="0"/>
              </a:spcBef>
              <a:spcAft>
                <a:spcPts val="0"/>
              </a:spcAft>
              <a:buNone/>
            </a:pPr>
            <a:r>
              <a:rPr lang="ja-JP" altLang="en-US" dirty="0"/>
              <a:t>これで研修会を終わります。○○消防署の○○さんありがとうございました。</a:t>
            </a:r>
          </a:p>
          <a:p>
            <a:pPr marL="0" lvl="0" indent="0" algn="l" rtl="0">
              <a:spcBef>
                <a:spcPts val="0"/>
              </a:spcBef>
              <a:spcAft>
                <a:spcPts val="0"/>
              </a:spcAft>
              <a:buNone/>
            </a:pPr>
            <a:r>
              <a:rPr lang="ja-JP" altLang="en-US" dirty="0"/>
              <a:t>先生方もお疲れ様でした。アンケートへの御協力よろしくお願いします。</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3604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06f1c2d_30:notes"/>
          <p:cNvSpPr>
            <a:spLocks noGrp="1" noRot="1" noChangeAspect="1"/>
          </p:cNvSpPr>
          <p:nvPr>
            <p:ph type="sldImg" idx="2"/>
          </p:nvPr>
        </p:nvSpPr>
        <p:spPr>
          <a:xfrm>
            <a:off x="901700" y="739775"/>
            <a:ext cx="4932363" cy="3698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606f1c2d_30:notes"/>
          <p:cNvSpPr txBox="1">
            <a:spLocks noGrp="1"/>
          </p:cNvSpPr>
          <p:nvPr>
            <p:ph type="body" idx="1"/>
          </p:nvPr>
        </p:nvSpPr>
        <p:spPr>
          <a:xfrm>
            <a:off x="673577" y="4686501"/>
            <a:ext cx="5388610" cy="4439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本研修の目的は、ご覧の通りです。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先生方には、心肺蘇生や</a:t>
            </a:r>
            <a:r>
              <a:rPr lang="en-US" altLang="ja-JP" dirty="0"/>
              <a:t>AED</a:t>
            </a:r>
            <a:r>
              <a:rPr lang="ja-JP" altLang="en-US" dirty="0"/>
              <a:t>使用に関する基礎的な知識や技能を身に付けるとともに、緊急時における私たちの危機管理意識を高めていただければと思っています。</a:t>
            </a:r>
            <a:endParaRPr lang="en-US" altLang="ja-JP" dirty="0"/>
          </a:p>
        </p:txBody>
      </p:sp>
    </p:spTree>
    <p:extLst>
      <p:ext uri="{BB962C8B-B14F-4D97-AF65-F5344CB8AC3E}">
        <p14:creationId xmlns:p14="http://schemas.microsoft.com/office/powerpoint/2010/main" val="2738003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06f1c2d_30:notes"/>
          <p:cNvSpPr>
            <a:spLocks noGrp="1" noRot="1" noChangeAspect="1"/>
          </p:cNvSpPr>
          <p:nvPr>
            <p:ph type="sldImg" idx="2"/>
          </p:nvPr>
        </p:nvSpPr>
        <p:spPr>
          <a:xfrm>
            <a:off x="901700" y="739775"/>
            <a:ext cx="4932363" cy="3698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606f1c2d_30:notes"/>
          <p:cNvSpPr txBox="1">
            <a:spLocks noGrp="1"/>
          </p:cNvSpPr>
          <p:nvPr>
            <p:ph type="body" idx="1"/>
          </p:nvPr>
        </p:nvSpPr>
        <p:spPr>
          <a:xfrm>
            <a:off x="673577" y="4686501"/>
            <a:ext cx="5388610" cy="4439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今日はこのような流れで進めていきます。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後半部分では、○○消防署の○○さんを講師として招き、実技研修を行います。</a:t>
            </a:r>
            <a:endParaRPr lang="en-US" altLang="ja-JP" dirty="0"/>
          </a:p>
        </p:txBody>
      </p:sp>
    </p:spTree>
    <p:extLst>
      <p:ext uri="{BB962C8B-B14F-4D97-AF65-F5344CB8AC3E}">
        <p14:creationId xmlns:p14="http://schemas.microsoft.com/office/powerpoint/2010/main" val="10024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06f1c2d_30:notes"/>
          <p:cNvSpPr>
            <a:spLocks noGrp="1" noRot="1" noChangeAspect="1"/>
          </p:cNvSpPr>
          <p:nvPr>
            <p:ph type="sldImg" idx="2"/>
          </p:nvPr>
        </p:nvSpPr>
        <p:spPr>
          <a:xfrm>
            <a:off x="901700" y="739775"/>
            <a:ext cx="4932363" cy="3698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606f1c2d_30:notes"/>
          <p:cNvSpPr txBox="1">
            <a:spLocks noGrp="1"/>
          </p:cNvSpPr>
          <p:nvPr>
            <p:ph type="body" idx="1"/>
          </p:nvPr>
        </p:nvSpPr>
        <p:spPr>
          <a:xfrm>
            <a:off x="673577" y="4686501"/>
            <a:ext cx="5388610" cy="4439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文部科学省の「学校事故対応に関する指針」によると、</a:t>
            </a:r>
            <a:endParaRPr lang="en-US" altLang="ja-JP" dirty="0"/>
          </a:p>
          <a:p>
            <a:pPr marL="0" lvl="0" indent="0" algn="l" rtl="0">
              <a:spcBef>
                <a:spcPts val="0"/>
              </a:spcBef>
              <a:spcAft>
                <a:spcPts val="0"/>
              </a:spcAft>
              <a:buNone/>
            </a:pPr>
            <a:r>
              <a:rPr lang="ja-JP" altLang="en-US" dirty="0"/>
              <a:t>私たち</a:t>
            </a:r>
            <a:r>
              <a:rPr lang="ja-JP" altLang="en-US" dirty="0" smtClean="0"/>
              <a:t>教職員個々には</a:t>
            </a:r>
            <a:r>
              <a:rPr lang="ja-JP" altLang="en-US" dirty="0"/>
              <a:t>、状況に応じた的確な判断力や機敏な行動力等が求められています。</a:t>
            </a:r>
            <a:endParaRPr dirty="0"/>
          </a:p>
        </p:txBody>
      </p:sp>
    </p:spTree>
    <p:extLst>
      <p:ext uri="{BB962C8B-B14F-4D97-AF65-F5344CB8AC3E}">
        <p14:creationId xmlns:p14="http://schemas.microsoft.com/office/powerpoint/2010/main" val="178356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06f1c2d_30:notes"/>
          <p:cNvSpPr>
            <a:spLocks noGrp="1" noRot="1" noChangeAspect="1"/>
          </p:cNvSpPr>
          <p:nvPr>
            <p:ph type="sldImg" idx="2"/>
          </p:nvPr>
        </p:nvSpPr>
        <p:spPr>
          <a:xfrm>
            <a:off x="901700" y="739775"/>
            <a:ext cx="4932363" cy="3698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606f1c2d_30:notes"/>
          <p:cNvSpPr txBox="1">
            <a:spLocks noGrp="1"/>
          </p:cNvSpPr>
          <p:nvPr>
            <p:ph type="body" idx="1"/>
          </p:nvPr>
        </p:nvSpPr>
        <p:spPr>
          <a:xfrm>
            <a:off x="673577" y="4686501"/>
            <a:ext cx="5388610" cy="4439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また、管理職や養護教諭が不在の場合でも組織的な対応が行えるよう、事故発生時のマニュアルを共通理解しておくことが必要と書かれています。</a:t>
            </a:r>
            <a:endParaRPr dirty="0"/>
          </a:p>
        </p:txBody>
      </p:sp>
    </p:spTree>
    <p:extLst>
      <p:ext uri="{BB962C8B-B14F-4D97-AF65-F5344CB8AC3E}">
        <p14:creationId xmlns:p14="http://schemas.microsoft.com/office/powerpoint/2010/main" val="3636073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06f1c2d_30:notes"/>
          <p:cNvSpPr>
            <a:spLocks noGrp="1" noRot="1" noChangeAspect="1"/>
          </p:cNvSpPr>
          <p:nvPr>
            <p:ph type="sldImg" idx="2"/>
          </p:nvPr>
        </p:nvSpPr>
        <p:spPr>
          <a:xfrm>
            <a:off x="901700" y="739775"/>
            <a:ext cx="4932363" cy="3698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606f1c2d_30:notes"/>
          <p:cNvSpPr txBox="1">
            <a:spLocks noGrp="1"/>
          </p:cNvSpPr>
          <p:nvPr>
            <p:ph type="body" idx="1"/>
          </p:nvPr>
        </p:nvSpPr>
        <p:spPr>
          <a:xfrm>
            <a:off x="673577" y="4686501"/>
            <a:ext cx="5388610" cy="443984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dirty="0">
                <a:highlight>
                  <a:srgbClr val="FFFF00"/>
                </a:highlight>
              </a:rPr>
              <a:t>（</a:t>
            </a:r>
            <a:r>
              <a:rPr lang="en-US" altLang="ja-JP" dirty="0">
                <a:highlight>
                  <a:srgbClr val="FFFF00"/>
                </a:highlight>
              </a:rPr>
              <a:t>※</a:t>
            </a:r>
            <a:r>
              <a:rPr lang="ja-JP" altLang="en-US" dirty="0">
                <a:highlight>
                  <a:srgbClr val="FFFF00"/>
                </a:highlight>
              </a:rPr>
              <a:t>事例は、学校の実情に応じて変更してください。）</a:t>
            </a:r>
            <a:endParaRPr lang="en-US" altLang="ja-JP" dirty="0">
              <a:highlight>
                <a:srgbClr val="FFFF00"/>
              </a:highlight>
            </a:endParaRPr>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令和３年度には、このような事故が発生し、生徒が亡くなっています。</a:t>
            </a:r>
            <a:endParaRPr lang="en-US" altLang="ja-JP" dirty="0"/>
          </a:p>
          <a:p>
            <a:pPr marL="0" lvl="0" indent="0" algn="l" rtl="0">
              <a:spcBef>
                <a:spcPts val="0"/>
              </a:spcBef>
              <a:spcAft>
                <a:spcPts val="0"/>
              </a:spcAft>
              <a:buNone/>
            </a:pPr>
            <a:r>
              <a:rPr lang="ja-JP" altLang="en-US" dirty="0"/>
              <a:t>この二つの事例は、心臓系の疾患等はなく、本当に突然亡くなってしまった事例です。</a:t>
            </a:r>
            <a:endParaRPr lang="en-US" altLang="ja-JP" dirty="0"/>
          </a:p>
          <a:p>
            <a:pPr marL="0" lvl="0" indent="0" algn="l" rtl="0">
              <a:spcBef>
                <a:spcPts val="0"/>
              </a:spcBef>
              <a:spcAft>
                <a:spcPts val="0"/>
              </a:spcAft>
              <a:buNone/>
            </a:pPr>
            <a:endParaRPr lang="en-US" altLang="ja-JP" dirty="0"/>
          </a:p>
        </p:txBody>
      </p:sp>
    </p:spTree>
    <p:extLst>
      <p:ext uri="{BB962C8B-B14F-4D97-AF65-F5344CB8AC3E}">
        <p14:creationId xmlns:p14="http://schemas.microsoft.com/office/powerpoint/2010/main" val="2828974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06f1c2d_30:notes"/>
          <p:cNvSpPr>
            <a:spLocks noGrp="1" noRot="1" noChangeAspect="1"/>
          </p:cNvSpPr>
          <p:nvPr>
            <p:ph type="sldImg" idx="2"/>
          </p:nvPr>
        </p:nvSpPr>
        <p:spPr>
          <a:xfrm>
            <a:off x="901700" y="739775"/>
            <a:ext cx="4932363" cy="3698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606f1c2d_30:notes"/>
          <p:cNvSpPr txBox="1">
            <a:spLocks noGrp="1"/>
          </p:cNvSpPr>
          <p:nvPr>
            <p:ph type="body" idx="1"/>
          </p:nvPr>
        </p:nvSpPr>
        <p:spPr>
          <a:xfrm>
            <a:off x="673577" y="4686501"/>
            <a:ext cx="5388610" cy="4439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a:t>
            </a:r>
            <a:r>
              <a:rPr lang="en-US" altLang="ja-JP" dirty="0"/>
              <a:t>ASUKA</a:t>
            </a:r>
            <a:r>
              <a:rPr lang="ja-JP" altLang="en-US" dirty="0"/>
              <a:t>モデルについて触れ、動画を視聴させる。画像をクリックすると視聴できます。）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こちらの動画をご覧ください。</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動画の中に、「死戦期呼吸」についての説明がありますので、注意して聞いてください。</a:t>
            </a:r>
            <a:endParaRPr lang="en-US" altLang="ja-JP" dirty="0"/>
          </a:p>
        </p:txBody>
      </p:sp>
    </p:spTree>
    <p:extLst>
      <p:ext uri="{BB962C8B-B14F-4D97-AF65-F5344CB8AC3E}">
        <p14:creationId xmlns:p14="http://schemas.microsoft.com/office/powerpoint/2010/main" val="254540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06f1c2d_30:notes"/>
          <p:cNvSpPr>
            <a:spLocks noGrp="1" noRot="1" noChangeAspect="1"/>
          </p:cNvSpPr>
          <p:nvPr>
            <p:ph type="sldImg" idx="2"/>
          </p:nvPr>
        </p:nvSpPr>
        <p:spPr>
          <a:xfrm>
            <a:off x="901700" y="739775"/>
            <a:ext cx="4932363" cy="3698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606f1c2d_30:notes"/>
          <p:cNvSpPr txBox="1">
            <a:spLocks noGrp="1"/>
          </p:cNvSpPr>
          <p:nvPr>
            <p:ph type="body" idx="1"/>
          </p:nvPr>
        </p:nvSpPr>
        <p:spPr>
          <a:xfrm>
            <a:off x="673577" y="4686501"/>
            <a:ext cx="5388610" cy="4439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これは</a:t>
            </a:r>
            <a:r>
              <a:rPr lang="en-US" altLang="ja-JP" dirty="0"/>
              <a:t>AED</a:t>
            </a:r>
            <a:r>
              <a:rPr lang="ja-JP" altLang="en-US" dirty="0"/>
              <a:t>の救命率を表しているグラフです。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救急車が到着するまでに平均</a:t>
            </a:r>
            <a:r>
              <a:rPr lang="en-US" altLang="ja-JP" dirty="0"/>
              <a:t>8.7</a:t>
            </a:r>
            <a:r>
              <a:rPr lang="ja-JP" altLang="en-US" dirty="0"/>
              <a:t>分と言われていて、</a:t>
            </a:r>
            <a:r>
              <a:rPr lang="en-US" altLang="ja-JP" dirty="0"/>
              <a:t>AED</a:t>
            </a:r>
            <a:r>
              <a:rPr lang="ja-JP" altLang="en-US" dirty="0"/>
              <a:t>による電気ショックが早いほど生存率は高く、遅くなればなるだけ生存率は下がります。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さらに胸骨圧迫を同時並行で行うことで救命率の低下を遅らせることができます。</a:t>
            </a:r>
            <a:endParaRPr lang="en-US" altLang="ja-JP" dirty="0"/>
          </a:p>
          <a:p>
            <a:pPr marL="0" lvl="0" indent="0" algn="l" rtl="0">
              <a:spcBef>
                <a:spcPts val="0"/>
              </a:spcBef>
              <a:spcAft>
                <a:spcPts val="0"/>
              </a:spcAft>
              <a:buNone/>
            </a:pPr>
            <a:endParaRPr lang="en-US" altLang="ja-JP" dirty="0"/>
          </a:p>
          <a:p>
            <a:pPr marL="0" lvl="0" indent="0" algn="l" rtl="0">
              <a:spcBef>
                <a:spcPts val="0"/>
              </a:spcBef>
              <a:spcAft>
                <a:spcPts val="0"/>
              </a:spcAft>
              <a:buNone/>
            </a:pPr>
            <a:r>
              <a:rPr lang="ja-JP" altLang="en-US" dirty="0"/>
              <a:t>このグラフから</a:t>
            </a:r>
            <a:r>
              <a:rPr lang="en-US" altLang="ja-JP" dirty="0"/>
              <a:t>AED</a:t>
            </a:r>
            <a:r>
              <a:rPr lang="ja-JP" altLang="en-US" dirty="0"/>
              <a:t>と胸骨圧迫の重要性が分かりますね。</a:t>
            </a:r>
            <a:endParaRPr lang="en-US" altLang="ja-JP" dirty="0"/>
          </a:p>
        </p:txBody>
      </p:sp>
    </p:spTree>
    <p:extLst>
      <p:ext uri="{BB962C8B-B14F-4D97-AF65-F5344CB8AC3E}">
        <p14:creationId xmlns:p14="http://schemas.microsoft.com/office/powerpoint/2010/main" val="1445396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06f1c2d_30:notes"/>
          <p:cNvSpPr>
            <a:spLocks noGrp="1" noRot="1" noChangeAspect="1"/>
          </p:cNvSpPr>
          <p:nvPr>
            <p:ph type="sldImg" idx="2"/>
          </p:nvPr>
        </p:nvSpPr>
        <p:spPr>
          <a:xfrm>
            <a:off x="901700" y="739775"/>
            <a:ext cx="4932363" cy="36988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606f1c2d_30:notes"/>
          <p:cNvSpPr txBox="1">
            <a:spLocks noGrp="1"/>
          </p:cNvSpPr>
          <p:nvPr>
            <p:ph type="body" idx="1"/>
          </p:nvPr>
        </p:nvSpPr>
        <p:spPr>
          <a:xfrm>
            <a:off x="673577" y="4686501"/>
            <a:ext cx="5388610" cy="44398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さて、実技研修に入る前に確認します。</a:t>
            </a:r>
          </a:p>
          <a:p>
            <a:pPr marL="0" lvl="0" indent="0" algn="l" rtl="0">
              <a:spcBef>
                <a:spcPts val="0"/>
              </a:spcBef>
              <a:spcAft>
                <a:spcPts val="0"/>
              </a:spcAft>
              <a:buNone/>
            </a:pPr>
            <a:endParaRPr lang="ja-JP" altLang="en-US" dirty="0"/>
          </a:p>
          <a:p>
            <a:pPr marL="0" lvl="0" indent="0" algn="l" rtl="0">
              <a:spcBef>
                <a:spcPts val="0"/>
              </a:spcBef>
              <a:spcAft>
                <a:spcPts val="0"/>
              </a:spcAft>
              <a:buNone/>
            </a:pPr>
            <a:r>
              <a:rPr lang="ja-JP" altLang="en-US" dirty="0"/>
              <a:t>本校には、</a:t>
            </a:r>
            <a:r>
              <a:rPr lang="en-US" altLang="ja-JP" dirty="0"/>
              <a:t>AED</a:t>
            </a:r>
            <a:r>
              <a:rPr lang="ja-JP" altLang="en-US" dirty="0"/>
              <a:t>がいくつあるか分かりますか？</a:t>
            </a:r>
          </a:p>
          <a:p>
            <a:pPr marL="0" lvl="0" indent="0" algn="l" rtl="0">
              <a:spcBef>
                <a:spcPts val="0"/>
              </a:spcBef>
              <a:spcAft>
                <a:spcPts val="0"/>
              </a:spcAft>
              <a:buNone/>
            </a:pPr>
            <a:endParaRPr lang="ja-JP" altLang="en-US" dirty="0"/>
          </a:p>
          <a:p>
            <a:pPr marL="0" lvl="0" indent="0" algn="l" rtl="0">
              <a:spcBef>
                <a:spcPts val="0"/>
              </a:spcBef>
              <a:spcAft>
                <a:spcPts val="0"/>
              </a:spcAft>
              <a:buNone/>
            </a:pPr>
            <a:r>
              <a:rPr lang="ja-JP" altLang="en-US" dirty="0"/>
              <a:t>また、設置してある場所はどこか分かりますか？</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2690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8447F63-24B5-431F-B2E5-993B0E11DE92}" type="datetimeFigureOut">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C819E1-23E1-488B-AA53-225D550B79C7}" type="slidenum">
              <a:rPr kumimoji="1" lang="ja-JP" altLang="en-US" smtClean="0"/>
              <a:t>‹#›</a:t>
            </a:fld>
            <a:endParaRPr kumimoji="1" lang="ja-JP" altLang="en-US"/>
          </a:p>
        </p:txBody>
      </p:sp>
    </p:spTree>
    <p:extLst>
      <p:ext uri="{BB962C8B-B14F-4D97-AF65-F5344CB8AC3E}">
        <p14:creationId xmlns:p14="http://schemas.microsoft.com/office/powerpoint/2010/main" val="373423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447F63-24B5-431F-B2E5-993B0E11DE92}" type="datetimeFigureOut">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C819E1-23E1-488B-AA53-225D550B79C7}" type="slidenum">
              <a:rPr kumimoji="1" lang="ja-JP" altLang="en-US" smtClean="0"/>
              <a:t>‹#›</a:t>
            </a:fld>
            <a:endParaRPr kumimoji="1" lang="ja-JP" altLang="en-US"/>
          </a:p>
        </p:txBody>
      </p:sp>
    </p:spTree>
    <p:extLst>
      <p:ext uri="{BB962C8B-B14F-4D97-AF65-F5344CB8AC3E}">
        <p14:creationId xmlns:p14="http://schemas.microsoft.com/office/powerpoint/2010/main" val="2141933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447F63-24B5-431F-B2E5-993B0E11DE92}" type="datetimeFigureOut">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C819E1-23E1-488B-AA53-225D550B79C7}" type="slidenum">
              <a:rPr kumimoji="1" lang="ja-JP" altLang="en-US" smtClean="0"/>
              <a:t>‹#›</a:t>
            </a:fld>
            <a:endParaRPr kumimoji="1" lang="ja-JP" altLang="en-US"/>
          </a:p>
        </p:txBody>
      </p:sp>
    </p:spTree>
    <p:extLst>
      <p:ext uri="{BB962C8B-B14F-4D97-AF65-F5344CB8AC3E}">
        <p14:creationId xmlns:p14="http://schemas.microsoft.com/office/powerpoint/2010/main" val="3298950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818064" y="1074200"/>
            <a:ext cx="7507875" cy="4709600"/>
          </a:xfrm>
          <a:custGeom>
            <a:avLst/>
            <a:gdLst/>
            <a:ahLst/>
            <a:cxnLst/>
            <a:rect l="l" t="t" r="r" b="b"/>
            <a:pathLst>
              <a:path w="300315" h="141288" extrusionOk="0">
                <a:moveTo>
                  <a:pt x="121105" y="0"/>
                </a:moveTo>
                <a:lnTo>
                  <a:pt x="0" y="0"/>
                </a:lnTo>
                <a:lnTo>
                  <a:pt x="0" y="141288"/>
                </a:lnTo>
                <a:lnTo>
                  <a:pt x="300315" y="141288"/>
                </a:lnTo>
                <a:lnTo>
                  <a:pt x="300315" y="305"/>
                </a:lnTo>
                <a:lnTo>
                  <a:pt x="179211" y="305"/>
                </a:lnTo>
              </a:path>
            </a:pathLst>
          </a:custGeom>
          <a:noFill/>
          <a:ln w="152400" cap="flat" cmpd="sng">
            <a:solidFill>
              <a:schemeClr val="lt1"/>
            </a:solidFill>
            <a:prstDash val="solid"/>
            <a:miter lim="8000"/>
            <a:headEnd type="none" w="med" len="med"/>
            <a:tailEnd type="none" w="med" len="med"/>
          </a:ln>
        </p:spPr>
      </p:sp>
      <p:sp>
        <p:nvSpPr>
          <p:cNvPr id="11" name="Google Shape;11;p2"/>
          <p:cNvSpPr txBox="1">
            <a:spLocks noGrp="1"/>
          </p:cNvSpPr>
          <p:nvPr>
            <p:ph type="ctrTitle"/>
          </p:nvPr>
        </p:nvSpPr>
        <p:spPr>
          <a:xfrm>
            <a:off x="2296351" y="2655800"/>
            <a:ext cx="4551300" cy="1546400"/>
          </a:xfrm>
          <a:prstGeom prst="rect">
            <a:avLst/>
          </a:prstGeom>
        </p:spPr>
        <p:txBody>
          <a:bodyPr spcFirstLastPara="1" wrap="square" lIns="0" tIns="0" rIns="0" bIns="0" anchor="ctr" anchorCtr="0">
            <a:noAutofit/>
          </a:bodyPr>
          <a:lstStyle>
            <a:lvl1pPr lvl="0" algn="ctr">
              <a:spcBef>
                <a:spcPts val="0"/>
              </a:spcBef>
              <a:spcAft>
                <a:spcPts val="0"/>
              </a:spcAft>
              <a:buClr>
                <a:schemeClr val="dk1"/>
              </a:buClr>
              <a:buSzPts val="3000"/>
              <a:buNone/>
              <a:defRPr sz="3000">
                <a:solidFill>
                  <a:schemeClr val="dk1"/>
                </a:solidFill>
              </a:defRPr>
            </a:lvl1pPr>
            <a:lvl2pPr lvl="1" algn="ctr">
              <a:spcBef>
                <a:spcPts val="0"/>
              </a:spcBef>
              <a:spcAft>
                <a:spcPts val="0"/>
              </a:spcAft>
              <a:buClr>
                <a:schemeClr val="dk1"/>
              </a:buClr>
              <a:buSzPts val="3000"/>
              <a:buNone/>
              <a:defRPr sz="3000">
                <a:solidFill>
                  <a:schemeClr val="dk1"/>
                </a:solidFill>
              </a:defRPr>
            </a:lvl2pPr>
            <a:lvl3pPr lvl="2" algn="ctr">
              <a:spcBef>
                <a:spcPts val="0"/>
              </a:spcBef>
              <a:spcAft>
                <a:spcPts val="0"/>
              </a:spcAft>
              <a:buClr>
                <a:schemeClr val="dk1"/>
              </a:buClr>
              <a:buSzPts val="3000"/>
              <a:buNone/>
              <a:defRPr sz="3000">
                <a:solidFill>
                  <a:schemeClr val="dk1"/>
                </a:solidFill>
              </a:defRPr>
            </a:lvl3pPr>
            <a:lvl4pPr lvl="3" algn="ctr">
              <a:spcBef>
                <a:spcPts val="0"/>
              </a:spcBef>
              <a:spcAft>
                <a:spcPts val="0"/>
              </a:spcAft>
              <a:buClr>
                <a:schemeClr val="dk1"/>
              </a:buClr>
              <a:buSzPts val="3000"/>
              <a:buNone/>
              <a:defRPr sz="3000">
                <a:solidFill>
                  <a:schemeClr val="dk1"/>
                </a:solidFill>
              </a:defRPr>
            </a:lvl4pPr>
            <a:lvl5pPr lvl="4" algn="ctr">
              <a:spcBef>
                <a:spcPts val="0"/>
              </a:spcBef>
              <a:spcAft>
                <a:spcPts val="0"/>
              </a:spcAft>
              <a:buClr>
                <a:schemeClr val="dk1"/>
              </a:buClr>
              <a:buSzPts val="3000"/>
              <a:buNone/>
              <a:defRPr sz="3000">
                <a:solidFill>
                  <a:schemeClr val="dk1"/>
                </a:solidFill>
              </a:defRPr>
            </a:lvl5pPr>
            <a:lvl6pPr lvl="5" algn="ctr">
              <a:spcBef>
                <a:spcPts val="0"/>
              </a:spcBef>
              <a:spcAft>
                <a:spcPts val="0"/>
              </a:spcAft>
              <a:buClr>
                <a:schemeClr val="dk1"/>
              </a:buClr>
              <a:buSzPts val="3000"/>
              <a:buNone/>
              <a:defRPr sz="3000">
                <a:solidFill>
                  <a:schemeClr val="dk1"/>
                </a:solidFill>
              </a:defRPr>
            </a:lvl6pPr>
            <a:lvl7pPr lvl="6" algn="ctr">
              <a:spcBef>
                <a:spcPts val="0"/>
              </a:spcBef>
              <a:spcAft>
                <a:spcPts val="0"/>
              </a:spcAft>
              <a:buClr>
                <a:schemeClr val="dk1"/>
              </a:buClr>
              <a:buSzPts val="3000"/>
              <a:buNone/>
              <a:defRPr sz="3000">
                <a:solidFill>
                  <a:schemeClr val="dk1"/>
                </a:solidFill>
              </a:defRPr>
            </a:lvl7pPr>
            <a:lvl8pPr lvl="7" algn="ctr">
              <a:spcBef>
                <a:spcPts val="0"/>
              </a:spcBef>
              <a:spcAft>
                <a:spcPts val="0"/>
              </a:spcAft>
              <a:buClr>
                <a:schemeClr val="dk1"/>
              </a:buClr>
              <a:buSzPts val="3000"/>
              <a:buNone/>
              <a:defRPr sz="3000">
                <a:solidFill>
                  <a:schemeClr val="dk1"/>
                </a:solidFill>
              </a:defRPr>
            </a:lvl8pPr>
            <a:lvl9pPr lvl="8" algn="ctr">
              <a:spcBef>
                <a:spcPts val="0"/>
              </a:spcBef>
              <a:spcAft>
                <a:spcPts val="0"/>
              </a:spcAft>
              <a:buClr>
                <a:schemeClr val="dk1"/>
              </a:buClr>
              <a:buSzPts val="3000"/>
              <a:buNone/>
              <a:defRPr sz="3000">
                <a:solidFill>
                  <a:schemeClr val="dk1"/>
                </a:solidFill>
              </a:defRPr>
            </a:lvl9pPr>
          </a:lstStyle>
          <a:p>
            <a:endParaRPr/>
          </a:p>
        </p:txBody>
      </p:sp>
    </p:spTree>
    <p:extLst>
      <p:ext uri="{BB962C8B-B14F-4D97-AF65-F5344CB8AC3E}">
        <p14:creationId xmlns:p14="http://schemas.microsoft.com/office/powerpoint/2010/main" val="168186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818064" y="1074200"/>
            <a:ext cx="7507875" cy="4709600"/>
          </a:xfrm>
          <a:custGeom>
            <a:avLst/>
            <a:gdLst/>
            <a:ahLst/>
            <a:cxnLst/>
            <a:rect l="l" t="t" r="r" b="b"/>
            <a:pathLst>
              <a:path w="300315" h="141288" extrusionOk="0">
                <a:moveTo>
                  <a:pt x="121105" y="0"/>
                </a:moveTo>
                <a:lnTo>
                  <a:pt x="0" y="0"/>
                </a:lnTo>
                <a:lnTo>
                  <a:pt x="0" y="141288"/>
                </a:lnTo>
                <a:lnTo>
                  <a:pt x="300315" y="141288"/>
                </a:lnTo>
                <a:lnTo>
                  <a:pt x="300315" y="305"/>
                </a:lnTo>
                <a:lnTo>
                  <a:pt x="179211" y="305"/>
                </a:lnTo>
              </a:path>
            </a:pathLst>
          </a:custGeom>
          <a:noFill/>
          <a:ln w="76200" cap="flat" cmpd="sng">
            <a:solidFill>
              <a:schemeClr val="lt1"/>
            </a:solidFill>
            <a:prstDash val="solid"/>
            <a:miter lim="8000"/>
            <a:headEnd type="none" w="med" len="med"/>
            <a:tailEnd type="none" w="med" len="med"/>
          </a:ln>
        </p:spPr>
      </p:sp>
      <p:sp>
        <p:nvSpPr>
          <p:cNvPr id="14" name="Google Shape;14;p3"/>
          <p:cNvSpPr txBox="1">
            <a:spLocks noGrp="1"/>
          </p:cNvSpPr>
          <p:nvPr>
            <p:ph type="ctrTitle"/>
          </p:nvPr>
        </p:nvSpPr>
        <p:spPr>
          <a:xfrm>
            <a:off x="1933200" y="2919999"/>
            <a:ext cx="5277600" cy="596800"/>
          </a:xfrm>
          <a:prstGeom prst="rect">
            <a:avLst/>
          </a:prstGeom>
        </p:spPr>
        <p:txBody>
          <a:bodyPr spcFirstLastPara="1" wrap="square" lIns="0" tIns="0" rIns="0" bIns="0" anchor="b" anchorCtr="0">
            <a:noAutofit/>
          </a:bodyPr>
          <a:lstStyle>
            <a:lvl1pPr lvl="0" algn="ctr" rtl="0">
              <a:spcBef>
                <a:spcPts val="0"/>
              </a:spcBef>
              <a:spcAft>
                <a:spcPts val="0"/>
              </a:spcAft>
              <a:buClr>
                <a:schemeClr val="dk1"/>
              </a:buClr>
              <a:buSzPts val="2400"/>
              <a:buNone/>
              <a:defRPr sz="2400" b="0">
                <a:solidFill>
                  <a:schemeClr val="dk1"/>
                </a:solidFill>
              </a:defRPr>
            </a:lvl1pPr>
            <a:lvl2pPr lvl="1" algn="ctr" rtl="0">
              <a:spcBef>
                <a:spcPts val="0"/>
              </a:spcBef>
              <a:spcAft>
                <a:spcPts val="0"/>
              </a:spcAft>
              <a:buClr>
                <a:schemeClr val="dk1"/>
              </a:buClr>
              <a:buSzPts val="2400"/>
              <a:buNone/>
              <a:defRPr sz="2400" b="0">
                <a:solidFill>
                  <a:schemeClr val="dk1"/>
                </a:solidFill>
              </a:defRPr>
            </a:lvl2pPr>
            <a:lvl3pPr lvl="2" algn="ctr" rtl="0">
              <a:spcBef>
                <a:spcPts val="0"/>
              </a:spcBef>
              <a:spcAft>
                <a:spcPts val="0"/>
              </a:spcAft>
              <a:buClr>
                <a:schemeClr val="dk1"/>
              </a:buClr>
              <a:buSzPts val="2400"/>
              <a:buNone/>
              <a:defRPr sz="2400" b="0">
                <a:solidFill>
                  <a:schemeClr val="dk1"/>
                </a:solidFill>
              </a:defRPr>
            </a:lvl3pPr>
            <a:lvl4pPr lvl="3" algn="ctr" rtl="0">
              <a:spcBef>
                <a:spcPts val="0"/>
              </a:spcBef>
              <a:spcAft>
                <a:spcPts val="0"/>
              </a:spcAft>
              <a:buClr>
                <a:schemeClr val="dk1"/>
              </a:buClr>
              <a:buSzPts val="2400"/>
              <a:buNone/>
              <a:defRPr sz="2400" b="0">
                <a:solidFill>
                  <a:schemeClr val="dk1"/>
                </a:solidFill>
              </a:defRPr>
            </a:lvl4pPr>
            <a:lvl5pPr lvl="4" algn="ctr" rtl="0">
              <a:spcBef>
                <a:spcPts val="0"/>
              </a:spcBef>
              <a:spcAft>
                <a:spcPts val="0"/>
              </a:spcAft>
              <a:buClr>
                <a:schemeClr val="dk1"/>
              </a:buClr>
              <a:buSzPts val="2400"/>
              <a:buNone/>
              <a:defRPr sz="2400" b="0">
                <a:solidFill>
                  <a:schemeClr val="dk1"/>
                </a:solidFill>
              </a:defRPr>
            </a:lvl5pPr>
            <a:lvl6pPr lvl="5" algn="ctr" rtl="0">
              <a:spcBef>
                <a:spcPts val="0"/>
              </a:spcBef>
              <a:spcAft>
                <a:spcPts val="0"/>
              </a:spcAft>
              <a:buClr>
                <a:schemeClr val="dk1"/>
              </a:buClr>
              <a:buSzPts val="2400"/>
              <a:buNone/>
              <a:defRPr sz="2400" b="0">
                <a:solidFill>
                  <a:schemeClr val="dk1"/>
                </a:solidFill>
              </a:defRPr>
            </a:lvl6pPr>
            <a:lvl7pPr lvl="6" algn="ctr" rtl="0">
              <a:spcBef>
                <a:spcPts val="0"/>
              </a:spcBef>
              <a:spcAft>
                <a:spcPts val="0"/>
              </a:spcAft>
              <a:buClr>
                <a:schemeClr val="dk1"/>
              </a:buClr>
              <a:buSzPts val="2400"/>
              <a:buNone/>
              <a:defRPr sz="2400" b="0">
                <a:solidFill>
                  <a:schemeClr val="dk1"/>
                </a:solidFill>
              </a:defRPr>
            </a:lvl7pPr>
            <a:lvl8pPr lvl="7" algn="ctr" rtl="0">
              <a:spcBef>
                <a:spcPts val="0"/>
              </a:spcBef>
              <a:spcAft>
                <a:spcPts val="0"/>
              </a:spcAft>
              <a:buClr>
                <a:schemeClr val="dk1"/>
              </a:buClr>
              <a:buSzPts val="2400"/>
              <a:buNone/>
              <a:defRPr sz="2400" b="0">
                <a:solidFill>
                  <a:schemeClr val="dk1"/>
                </a:solidFill>
              </a:defRPr>
            </a:lvl8pPr>
            <a:lvl9pPr lvl="8" algn="ctr" rtl="0">
              <a:spcBef>
                <a:spcPts val="0"/>
              </a:spcBef>
              <a:spcAft>
                <a:spcPts val="0"/>
              </a:spcAft>
              <a:buClr>
                <a:schemeClr val="dk1"/>
              </a:buClr>
              <a:buSzPts val="2400"/>
              <a:buNone/>
              <a:defRPr sz="2400" b="0">
                <a:solidFill>
                  <a:schemeClr val="dk1"/>
                </a:solidFill>
              </a:defRPr>
            </a:lvl9pPr>
          </a:lstStyle>
          <a:p>
            <a:endParaRPr/>
          </a:p>
        </p:txBody>
      </p:sp>
      <p:sp>
        <p:nvSpPr>
          <p:cNvPr id="15" name="Google Shape;15;p3"/>
          <p:cNvSpPr txBox="1">
            <a:spLocks noGrp="1"/>
          </p:cNvSpPr>
          <p:nvPr>
            <p:ph type="subTitle" idx="1"/>
          </p:nvPr>
        </p:nvSpPr>
        <p:spPr>
          <a:xfrm>
            <a:off x="685800" y="3341201"/>
            <a:ext cx="7772400" cy="596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a:solidFill>
                  <a:schemeClr val="lt1"/>
                </a:solidFill>
              </a:defRPr>
            </a:lvl4pPr>
            <a:lvl5pPr lvl="4" algn="ctr" rtl="0">
              <a:spcBef>
                <a:spcPts val="0"/>
              </a:spcBef>
              <a:spcAft>
                <a:spcPts val="0"/>
              </a:spcAft>
              <a:buClr>
                <a:schemeClr val="lt1"/>
              </a:buClr>
              <a:buSzPts val="1800"/>
              <a:buNone/>
              <a:defRPr>
                <a:solidFill>
                  <a:schemeClr val="lt1"/>
                </a:solidFill>
              </a:defRPr>
            </a:lvl5pPr>
            <a:lvl6pPr lvl="5" algn="ctr" rtl="0">
              <a:spcBef>
                <a:spcPts val="0"/>
              </a:spcBef>
              <a:spcAft>
                <a:spcPts val="0"/>
              </a:spcAft>
              <a:buClr>
                <a:schemeClr val="lt1"/>
              </a:buClr>
              <a:buSzPts val="1800"/>
              <a:buNone/>
              <a:defRPr>
                <a:solidFill>
                  <a:schemeClr val="lt1"/>
                </a:solidFill>
              </a:defRPr>
            </a:lvl6pPr>
            <a:lvl7pPr lvl="6" algn="ctr" rtl="0">
              <a:spcBef>
                <a:spcPts val="0"/>
              </a:spcBef>
              <a:spcAft>
                <a:spcPts val="0"/>
              </a:spcAft>
              <a:buClr>
                <a:schemeClr val="lt1"/>
              </a:buClr>
              <a:buSzPts val="1800"/>
              <a:buNone/>
              <a:defRPr>
                <a:solidFill>
                  <a:schemeClr val="lt1"/>
                </a:solidFill>
              </a:defRPr>
            </a:lvl7pPr>
            <a:lvl8pPr lvl="7" algn="ctr" rtl="0">
              <a:spcBef>
                <a:spcPts val="0"/>
              </a:spcBef>
              <a:spcAft>
                <a:spcPts val="0"/>
              </a:spcAft>
              <a:buClr>
                <a:schemeClr val="lt1"/>
              </a:buClr>
              <a:buSzPts val="1800"/>
              <a:buNone/>
              <a:defRPr>
                <a:solidFill>
                  <a:schemeClr val="lt1"/>
                </a:solidFill>
              </a:defRPr>
            </a:lvl8pPr>
            <a:lvl9pPr lvl="8" algn="ctr" rtl="0">
              <a:spcBef>
                <a:spcPts val="0"/>
              </a:spcBef>
              <a:spcAft>
                <a:spcPts val="0"/>
              </a:spcAft>
              <a:buClr>
                <a:schemeClr val="lt1"/>
              </a:buClr>
              <a:buSzPts val="1800"/>
              <a:buNone/>
              <a:defRPr>
                <a:solidFill>
                  <a:schemeClr val="lt1"/>
                </a:solidFill>
              </a:defRPr>
            </a:lvl9pPr>
          </a:lstStyle>
          <a:p>
            <a:endParaRPr/>
          </a:p>
        </p:txBody>
      </p:sp>
      <p:sp>
        <p:nvSpPr>
          <p:cNvPr id="16" name="Google Shape;16;p3"/>
          <p:cNvSpPr txBox="1">
            <a:spLocks noGrp="1"/>
          </p:cNvSpPr>
          <p:nvPr>
            <p:ph type="sldNum" idx="12"/>
          </p:nvPr>
        </p:nvSpPr>
        <p:spPr>
          <a:xfrm>
            <a:off x="-125" y="5783800"/>
            <a:ext cx="9144000" cy="10740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76585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sp>
        <p:nvSpPr>
          <p:cNvPr id="28" name="Google Shape;28;p6"/>
          <p:cNvSpPr/>
          <p:nvPr/>
        </p:nvSpPr>
        <p:spPr>
          <a:xfrm>
            <a:off x="259951" y="365700"/>
            <a:ext cx="8624125" cy="6126600"/>
          </a:xfrm>
          <a:custGeom>
            <a:avLst/>
            <a:gdLst/>
            <a:ahLst/>
            <a:cxnLst/>
            <a:rect l="l" t="t" r="r" b="b"/>
            <a:pathLst>
              <a:path w="344965" h="183798" extrusionOk="0">
                <a:moveTo>
                  <a:pt x="114070" y="38"/>
                </a:moveTo>
                <a:lnTo>
                  <a:pt x="0" y="0"/>
                </a:lnTo>
                <a:lnTo>
                  <a:pt x="0" y="183798"/>
                </a:lnTo>
                <a:lnTo>
                  <a:pt x="344965" y="183798"/>
                </a:lnTo>
                <a:lnTo>
                  <a:pt x="344965" y="0"/>
                </a:lnTo>
                <a:lnTo>
                  <a:pt x="231506" y="0"/>
                </a:lnTo>
              </a:path>
            </a:pathLst>
          </a:custGeom>
          <a:noFill/>
          <a:ln w="76200" cap="flat" cmpd="sng">
            <a:solidFill>
              <a:schemeClr val="accent1"/>
            </a:solidFill>
            <a:prstDash val="solid"/>
            <a:miter lim="8000"/>
            <a:headEnd type="none" w="med" len="med"/>
            <a:tailEnd type="none" w="med" len="med"/>
          </a:ln>
        </p:spPr>
      </p:sp>
      <p:sp>
        <p:nvSpPr>
          <p:cNvPr id="29" name="Google Shape;29;p6"/>
          <p:cNvSpPr txBox="1">
            <a:spLocks noGrp="1"/>
          </p:cNvSpPr>
          <p:nvPr>
            <p:ph type="title"/>
          </p:nvPr>
        </p:nvSpPr>
        <p:spPr>
          <a:xfrm>
            <a:off x="3241651" y="132140"/>
            <a:ext cx="2660700" cy="480400"/>
          </a:xfrm>
          <a:prstGeom prst="rect">
            <a:avLst/>
          </a:prstGeom>
        </p:spPr>
        <p:txBody>
          <a:bodyPr spcFirstLastPara="1" wrap="square" lIns="0" tIns="0" rIns="0" bIns="0" anchor="ctr"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30" name="Google Shape;30;p6"/>
          <p:cNvSpPr txBox="1">
            <a:spLocks noGrp="1"/>
          </p:cNvSpPr>
          <p:nvPr>
            <p:ph type="body" idx="1"/>
          </p:nvPr>
        </p:nvSpPr>
        <p:spPr>
          <a:xfrm>
            <a:off x="840975" y="1274672"/>
            <a:ext cx="3621900" cy="3954000"/>
          </a:xfrm>
          <a:prstGeom prst="rect">
            <a:avLst/>
          </a:prstGeom>
        </p:spPr>
        <p:txBody>
          <a:bodyPr spcFirstLastPara="1" wrap="square" lIns="91425" tIns="91425" rIns="91425" bIns="91425" anchor="t" anchorCtr="0">
            <a:noAutofit/>
          </a:bodyPr>
          <a:lstStyle>
            <a:lvl1pPr marL="457189" lvl="0" indent="-355591">
              <a:spcBef>
                <a:spcPts val="600"/>
              </a:spcBef>
              <a:spcAft>
                <a:spcPts val="0"/>
              </a:spcAft>
              <a:buSzPts val="2000"/>
              <a:buChar char="⊡"/>
              <a:defRPr sz="2000"/>
            </a:lvl1pPr>
            <a:lvl2pPr marL="914377" lvl="1" indent="-355591">
              <a:spcBef>
                <a:spcPts val="0"/>
              </a:spcBef>
              <a:spcAft>
                <a:spcPts val="0"/>
              </a:spcAft>
              <a:buSzPts val="2000"/>
              <a:buChar char="□"/>
              <a:defRPr sz="2000"/>
            </a:lvl2pPr>
            <a:lvl3pPr marL="1371566" lvl="2" indent="-355591">
              <a:spcBef>
                <a:spcPts val="0"/>
              </a:spcBef>
              <a:spcAft>
                <a:spcPts val="0"/>
              </a:spcAft>
              <a:buSzPts val="2000"/>
              <a:buChar char="■"/>
              <a:defRPr sz="2000"/>
            </a:lvl3pPr>
            <a:lvl4pPr marL="1828754" lvl="3" indent="-355591">
              <a:spcBef>
                <a:spcPts val="0"/>
              </a:spcBef>
              <a:spcAft>
                <a:spcPts val="0"/>
              </a:spcAft>
              <a:buSzPts val="2000"/>
              <a:buChar char="●"/>
              <a:defRPr sz="2000"/>
            </a:lvl4pPr>
            <a:lvl5pPr marL="2285943" lvl="4" indent="-355591">
              <a:spcBef>
                <a:spcPts val="0"/>
              </a:spcBef>
              <a:spcAft>
                <a:spcPts val="0"/>
              </a:spcAft>
              <a:buSzPts val="2000"/>
              <a:buChar char="○"/>
              <a:defRPr sz="2000"/>
            </a:lvl5pPr>
            <a:lvl6pPr marL="2743131" lvl="5" indent="-355591">
              <a:spcBef>
                <a:spcPts val="0"/>
              </a:spcBef>
              <a:spcAft>
                <a:spcPts val="0"/>
              </a:spcAft>
              <a:buSzPts val="2000"/>
              <a:buChar char="■"/>
              <a:defRPr sz="2000"/>
            </a:lvl6pPr>
            <a:lvl7pPr marL="3200320" lvl="6" indent="-355591">
              <a:spcBef>
                <a:spcPts val="0"/>
              </a:spcBef>
              <a:spcAft>
                <a:spcPts val="0"/>
              </a:spcAft>
              <a:buSzPts val="2000"/>
              <a:buChar char="●"/>
              <a:defRPr sz="2000"/>
            </a:lvl7pPr>
            <a:lvl8pPr marL="3657509" lvl="7" indent="-355591">
              <a:spcBef>
                <a:spcPts val="0"/>
              </a:spcBef>
              <a:spcAft>
                <a:spcPts val="0"/>
              </a:spcAft>
              <a:buSzPts val="2000"/>
              <a:buChar char="○"/>
              <a:defRPr sz="2000"/>
            </a:lvl8pPr>
            <a:lvl9pPr marL="4114697" lvl="8" indent="-355591">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4681054" y="1274672"/>
            <a:ext cx="3621900" cy="3954000"/>
          </a:xfrm>
          <a:prstGeom prst="rect">
            <a:avLst/>
          </a:prstGeom>
        </p:spPr>
        <p:txBody>
          <a:bodyPr spcFirstLastPara="1" wrap="square" lIns="91425" tIns="91425" rIns="91425" bIns="91425" anchor="t" anchorCtr="0">
            <a:noAutofit/>
          </a:bodyPr>
          <a:lstStyle>
            <a:lvl1pPr marL="457189" lvl="0" indent="-355591">
              <a:spcBef>
                <a:spcPts val="600"/>
              </a:spcBef>
              <a:spcAft>
                <a:spcPts val="0"/>
              </a:spcAft>
              <a:buSzPts val="2000"/>
              <a:buChar char="⊡"/>
              <a:defRPr sz="2000"/>
            </a:lvl1pPr>
            <a:lvl2pPr marL="914377" lvl="1" indent="-355591">
              <a:spcBef>
                <a:spcPts val="0"/>
              </a:spcBef>
              <a:spcAft>
                <a:spcPts val="0"/>
              </a:spcAft>
              <a:buSzPts val="2000"/>
              <a:buChar char="□"/>
              <a:defRPr sz="2000"/>
            </a:lvl2pPr>
            <a:lvl3pPr marL="1371566" lvl="2" indent="-355591">
              <a:spcBef>
                <a:spcPts val="0"/>
              </a:spcBef>
              <a:spcAft>
                <a:spcPts val="0"/>
              </a:spcAft>
              <a:buSzPts val="2000"/>
              <a:buChar char="■"/>
              <a:defRPr sz="2000"/>
            </a:lvl3pPr>
            <a:lvl4pPr marL="1828754" lvl="3" indent="-355591">
              <a:spcBef>
                <a:spcPts val="0"/>
              </a:spcBef>
              <a:spcAft>
                <a:spcPts val="0"/>
              </a:spcAft>
              <a:buSzPts val="2000"/>
              <a:buChar char="●"/>
              <a:defRPr sz="2000"/>
            </a:lvl4pPr>
            <a:lvl5pPr marL="2285943" lvl="4" indent="-355591">
              <a:spcBef>
                <a:spcPts val="0"/>
              </a:spcBef>
              <a:spcAft>
                <a:spcPts val="0"/>
              </a:spcAft>
              <a:buSzPts val="2000"/>
              <a:buChar char="○"/>
              <a:defRPr sz="2000"/>
            </a:lvl5pPr>
            <a:lvl6pPr marL="2743131" lvl="5" indent="-355591">
              <a:spcBef>
                <a:spcPts val="0"/>
              </a:spcBef>
              <a:spcAft>
                <a:spcPts val="0"/>
              </a:spcAft>
              <a:buSzPts val="2000"/>
              <a:buChar char="■"/>
              <a:defRPr sz="2000"/>
            </a:lvl6pPr>
            <a:lvl7pPr marL="3200320" lvl="6" indent="-355591">
              <a:spcBef>
                <a:spcPts val="0"/>
              </a:spcBef>
              <a:spcAft>
                <a:spcPts val="0"/>
              </a:spcAft>
              <a:buSzPts val="2000"/>
              <a:buChar char="●"/>
              <a:defRPr sz="2000"/>
            </a:lvl7pPr>
            <a:lvl8pPr marL="3657509" lvl="7" indent="-355591">
              <a:spcBef>
                <a:spcPts val="0"/>
              </a:spcBef>
              <a:spcAft>
                <a:spcPts val="0"/>
              </a:spcAft>
              <a:buSzPts val="2000"/>
              <a:buChar char="○"/>
              <a:defRPr sz="2000"/>
            </a:lvl8pPr>
            <a:lvl9pPr marL="4114697" lvl="8" indent="-355591">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125" y="6492300"/>
            <a:ext cx="9144000" cy="36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67753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inverse">
  <p:cSld name="Blank inverse">
    <p:bg>
      <p:bgPr>
        <a:solidFill>
          <a:schemeClr val="dk1"/>
        </a:solidFill>
        <a:effectLst/>
      </p:bgPr>
    </p:bg>
    <p:spTree>
      <p:nvGrpSpPr>
        <p:cNvPr id="1" name="Shape 51"/>
        <p:cNvGrpSpPr/>
        <p:nvPr/>
      </p:nvGrpSpPr>
      <p:grpSpPr>
        <a:xfrm>
          <a:off x="0" y="0"/>
          <a:ext cx="0" cy="0"/>
          <a:chOff x="0" y="0"/>
          <a:chExt cx="0" cy="0"/>
        </a:xfrm>
      </p:grpSpPr>
      <p:sp>
        <p:nvSpPr>
          <p:cNvPr id="52" name="Google Shape;52;p11"/>
          <p:cNvSpPr/>
          <p:nvPr/>
        </p:nvSpPr>
        <p:spPr>
          <a:xfrm>
            <a:off x="558126" y="733902"/>
            <a:ext cx="8028199" cy="5390183"/>
          </a:xfrm>
          <a:custGeom>
            <a:avLst/>
            <a:gdLst/>
            <a:ahLst/>
            <a:cxnLst/>
            <a:rect l="l" t="t" r="r" b="b"/>
            <a:pathLst>
              <a:path w="344965" h="183798" extrusionOk="0">
                <a:moveTo>
                  <a:pt x="144041" y="38"/>
                </a:moveTo>
                <a:lnTo>
                  <a:pt x="0" y="0"/>
                </a:lnTo>
                <a:lnTo>
                  <a:pt x="0" y="183798"/>
                </a:lnTo>
                <a:lnTo>
                  <a:pt x="344965" y="183798"/>
                </a:lnTo>
                <a:lnTo>
                  <a:pt x="344965" y="0"/>
                </a:lnTo>
                <a:lnTo>
                  <a:pt x="202146" y="38"/>
                </a:lnTo>
              </a:path>
            </a:pathLst>
          </a:custGeom>
          <a:noFill/>
          <a:ln w="76200" cap="flat" cmpd="sng">
            <a:solidFill>
              <a:schemeClr val="lt1"/>
            </a:solidFill>
            <a:prstDash val="solid"/>
            <a:miter lim="8000"/>
            <a:headEnd type="none" w="med" len="med"/>
            <a:tailEnd type="none" w="med" len="med"/>
          </a:ln>
        </p:spPr>
      </p:sp>
      <p:sp>
        <p:nvSpPr>
          <p:cNvPr id="53" name="Google Shape;53;p11"/>
          <p:cNvSpPr txBox="1">
            <a:spLocks noGrp="1"/>
          </p:cNvSpPr>
          <p:nvPr>
            <p:ph type="sldNum" idx="12"/>
          </p:nvPr>
        </p:nvSpPr>
        <p:spPr>
          <a:xfrm>
            <a:off x="-125" y="6124067"/>
            <a:ext cx="9144000" cy="7340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731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447F63-24B5-431F-B2E5-993B0E11DE92}" type="datetimeFigureOut">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C819E1-23E1-488B-AA53-225D550B79C7}" type="slidenum">
              <a:rPr kumimoji="1" lang="ja-JP" altLang="en-US" smtClean="0"/>
              <a:t>‹#›</a:t>
            </a:fld>
            <a:endParaRPr kumimoji="1" lang="ja-JP" altLang="en-US"/>
          </a:p>
        </p:txBody>
      </p:sp>
    </p:spTree>
    <p:extLst>
      <p:ext uri="{BB962C8B-B14F-4D97-AF65-F5344CB8AC3E}">
        <p14:creationId xmlns:p14="http://schemas.microsoft.com/office/powerpoint/2010/main" val="353226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8447F63-24B5-431F-B2E5-993B0E11DE92}" type="datetimeFigureOut">
              <a:rPr kumimoji="1" lang="ja-JP" altLang="en-US" smtClean="0"/>
              <a:t>2024/4/4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2C819E1-23E1-488B-AA53-225D550B79C7}" type="slidenum">
              <a:rPr kumimoji="1" lang="ja-JP" altLang="en-US" smtClean="0"/>
              <a:t>‹#›</a:t>
            </a:fld>
            <a:endParaRPr kumimoji="1" lang="ja-JP" altLang="en-US"/>
          </a:p>
        </p:txBody>
      </p:sp>
    </p:spTree>
    <p:extLst>
      <p:ext uri="{BB962C8B-B14F-4D97-AF65-F5344CB8AC3E}">
        <p14:creationId xmlns:p14="http://schemas.microsoft.com/office/powerpoint/2010/main" val="340064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8447F63-24B5-431F-B2E5-993B0E11DE92}" type="datetimeFigureOut">
              <a:rPr kumimoji="1" lang="ja-JP" altLang="en-US" smtClean="0"/>
              <a:t>2024/4/4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C819E1-23E1-488B-AA53-225D550B79C7}" type="slidenum">
              <a:rPr kumimoji="1" lang="ja-JP" altLang="en-US" smtClean="0"/>
              <a:t>‹#›</a:t>
            </a:fld>
            <a:endParaRPr kumimoji="1" lang="ja-JP" altLang="en-US"/>
          </a:p>
        </p:txBody>
      </p:sp>
    </p:spTree>
    <p:extLst>
      <p:ext uri="{BB962C8B-B14F-4D97-AF65-F5344CB8AC3E}">
        <p14:creationId xmlns:p14="http://schemas.microsoft.com/office/powerpoint/2010/main" val="326955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8447F63-24B5-431F-B2E5-993B0E11DE92}" type="datetimeFigureOut">
              <a:rPr kumimoji="1" lang="ja-JP" altLang="en-US" smtClean="0"/>
              <a:t>2024/4/4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2C819E1-23E1-488B-AA53-225D550B79C7}" type="slidenum">
              <a:rPr kumimoji="1" lang="ja-JP" altLang="en-US" smtClean="0"/>
              <a:t>‹#›</a:t>
            </a:fld>
            <a:endParaRPr kumimoji="1" lang="ja-JP" altLang="en-US"/>
          </a:p>
        </p:txBody>
      </p:sp>
    </p:spTree>
    <p:extLst>
      <p:ext uri="{BB962C8B-B14F-4D97-AF65-F5344CB8AC3E}">
        <p14:creationId xmlns:p14="http://schemas.microsoft.com/office/powerpoint/2010/main" val="136148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8447F63-24B5-431F-B2E5-993B0E11DE92}" type="datetimeFigureOut">
              <a:rPr kumimoji="1" lang="ja-JP" altLang="en-US" smtClean="0"/>
              <a:t>2024/4/4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2C819E1-23E1-488B-AA53-225D550B79C7}" type="slidenum">
              <a:rPr kumimoji="1" lang="ja-JP" altLang="en-US" smtClean="0"/>
              <a:t>‹#›</a:t>
            </a:fld>
            <a:endParaRPr kumimoji="1" lang="ja-JP" altLang="en-US"/>
          </a:p>
        </p:txBody>
      </p:sp>
    </p:spTree>
    <p:extLst>
      <p:ext uri="{BB962C8B-B14F-4D97-AF65-F5344CB8AC3E}">
        <p14:creationId xmlns:p14="http://schemas.microsoft.com/office/powerpoint/2010/main" val="385248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47F63-24B5-431F-B2E5-993B0E11DE92}" type="datetimeFigureOut">
              <a:rPr kumimoji="1" lang="ja-JP" altLang="en-US" smtClean="0"/>
              <a:t>2024/4/4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2C819E1-23E1-488B-AA53-225D550B79C7}" type="slidenum">
              <a:rPr kumimoji="1" lang="ja-JP" altLang="en-US" smtClean="0"/>
              <a:t>‹#›</a:t>
            </a:fld>
            <a:endParaRPr kumimoji="1" lang="ja-JP" altLang="en-US"/>
          </a:p>
        </p:txBody>
      </p:sp>
    </p:spTree>
    <p:extLst>
      <p:ext uri="{BB962C8B-B14F-4D97-AF65-F5344CB8AC3E}">
        <p14:creationId xmlns:p14="http://schemas.microsoft.com/office/powerpoint/2010/main" val="139659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447F63-24B5-431F-B2E5-993B0E11DE92}" type="datetimeFigureOut">
              <a:rPr kumimoji="1" lang="ja-JP" altLang="en-US" smtClean="0"/>
              <a:t>2024/4/4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C819E1-23E1-488B-AA53-225D550B79C7}" type="slidenum">
              <a:rPr kumimoji="1" lang="ja-JP" altLang="en-US" smtClean="0"/>
              <a:t>‹#›</a:t>
            </a:fld>
            <a:endParaRPr kumimoji="1" lang="ja-JP" altLang="en-US"/>
          </a:p>
        </p:txBody>
      </p:sp>
    </p:spTree>
    <p:extLst>
      <p:ext uri="{BB962C8B-B14F-4D97-AF65-F5344CB8AC3E}">
        <p14:creationId xmlns:p14="http://schemas.microsoft.com/office/powerpoint/2010/main" val="4239344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8447F63-24B5-431F-B2E5-993B0E11DE92}" type="datetimeFigureOut">
              <a:rPr kumimoji="1" lang="ja-JP" altLang="en-US" smtClean="0"/>
              <a:t>2024/4/4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2C819E1-23E1-488B-AA53-225D550B79C7}" type="slidenum">
              <a:rPr kumimoji="1" lang="ja-JP" altLang="en-US" smtClean="0"/>
              <a:t>‹#›</a:t>
            </a:fld>
            <a:endParaRPr kumimoji="1" lang="ja-JP" altLang="en-US"/>
          </a:p>
        </p:txBody>
      </p:sp>
    </p:spTree>
    <p:extLst>
      <p:ext uri="{BB962C8B-B14F-4D97-AF65-F5344CB8AC3E}">
        <p14:creationId xmlns:p14="http://schemas.microsoft.com/office/powerpoint/2010/main" val="2756580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47F63-24B5-431F-B2E5-993B0E11DE92}" type="datetimeFigureOut">
              <a:rPr kumimoji="1" lang="ja-JP" altLang="en-US" smtClean="0"/>
              <a:t>2024/4/4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819E1-23E1-488B-AA53-225D550B79C7}" type="slidenum">
              <a:rPr kumimoji="1" lang="ja-JP" altLang="en-US" smtClean="0"/>
              <a:t>‹#›</a:t>
            </a:fld>
            <a:endParaRPr kumimoji="1" lang="ja-JP" altLang="en-US"/>
          </a:p>
        </p:txBody>
      </p:sp>
    </p:spTree>
    <p:extLst>
      <p:ext uri="{BB962C8B-B14F-4D97-AF65-F5344CB8AC3E}">
        <p14:creationId xmlns:p14="http://schemas.microsoft.com/office/powerpoint/2010/main" val="3420353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241651" y="132140"/>
            <a:ext cx="2660700" cy="4804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1pPr>
            <a:lvl2pPr lvl="1"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2pPr>
            <a:lvl3pPr lvl="2"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3pPr>
            <a:lvl4pPr lvl="3"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4pPr>
            <a:lvl5pPr lvl="4"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5pPr>
            <a:lvl6pPr lvl="5"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6pPr>
            <a:lvl7pPr lvl="6"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7pPr>
            <a:lvl8pPr lvl="7"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8pPr>
            <a:lvl9pPr lvl="8" algn="ctr">
              <a:spcBef>
                <a:spcPts val="0"/>
              </a:spcBef>
              <a:spcAft>
                <a:spcPts val="0"/>
              </a:spcAft>
              <a:buClr>
                <a:schemeClr val="dk2"/>
              </a:buClr>
              <a:buSzPts val="1200"/>
              <a:buFont typeface="Montserrat"/>
              <a:buNone/>
              <a:defRPr sz="12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916651" y="1267800"/>
            <a:ext cx="7310700" cy="43224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dk2"/>
              </a:buClr>
              <a:buSzPts val="2400"/>
              <a:buFont typeface="Droid Serif"/>
              <a:buChar char="⊡"/>
              <a:defRPr sz="3000">
                <a:solidFill>
                  <a:schemeClr val="dk1"/>
                </a:solidFill>
                <a:latin typeface="Droid Serif"/>
                <a:ea typeface="Droid Serif"/>
                <a:cs typeface="Droid Serif"/>
                <a:sym typeface="Droid Serif"/>
              </a:defRPr>
            </a:lvl1pPr>
            <a:lvl2pPr marL="914400" lvl="1" indent="-342900">
              <a:spcBef>
                <a:spcPts val="0"/>
              </a:spcBef>
              <a:spcAft>
                <a:spcPts val="0"/>
              </a:spcAft>
              <a:buClr>
                <a:schemeClr val="dk2"/>
              </a:buClr>
              <a:buSzPts val="1800"/>
              <a:buFont typeface="Droid Serif"/>
              <a:buChar char="□"/>
              <a:defRPr sz="2400">
                <a:solidFill>
                  <a:schemeClr val="dk1"/>
                </a:solidFill>
                <a:latin typeface="Droid Serif"/>
                <a:ea typeface="Droid Serif"/>
                <a:cs typeface="Droid Serif"/>
                <a:sym typeface="Droid Serif"/>
              </a:defRPr>
            </a:lvl2pPr>
            <a:lvl3pPr marL="1371600" lvl="2" indent="-381000">
              <a:spcBef>
                <a:spcPts val="0"/>
              </a:spcBef>
              <a:spcAft>
                <a:spcPts val="0"/>
              </a:spcAft>
              <a:buClr>
                <a:schemeClr val="dk2"/>
              </a:buClr>
              <a:buSzPts val="2400"/>
              <a:buFont typeface="Droid Serif"/>
              <a:buChar char="■"/>
              <a:defRPr sz="2400">
                <a:solidFill>
                  <a:schemeClr val="dk1"/>
                </a:solidFill>
                <a:latin typeface="Droid Serif"/>
                <a:ea typeface="Droid Serif"/>
                <a:cs typeface="Droid Serif"/>
                <a:sym typeface="Droid Serif"/>
              </a:defRPr>
            </a:lvl3pPr>
            <a:lvl4pPr marL="1828800" lvl="3" indent="-342900">
              <a:spcBef>
                <a:spcPts val="0"/>
              </a:spcBef>
              <a:spcAft>
                <a:spcPts val="0"/>
              </a:spcAft>
              <a:buClr>
                <a:schemeClr val="dk2"/>
              </a:buClr>
              <a:buSzPts val="1800"/>
              <a:buFont typeface="Droid Serif"/>
              <a:buChar char="●"/>
              <a:defRPr sz="1800">
                <a:solidFill>
                  <a:schemeClr val="dk1"/>
                </a:solidFill>
                <a:latin typeface="Droid Serif"/>
                <a:ea typeface="Droid Serif"/>
                <a:cs typeface="Droid Serif"/>
                <a:sym typeface="Droid Serif"/>
              </a:defRPr>
            </a:lvl4pPr>
            <a:lvl5pPr marL="2286000" lvl="4" indent="-3429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5pPr>
            <a:lvl6pPr marL="2743200" lvl="5" indent="-3429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6pPr>
            <a:lvl7pPr marL="3200400" lvl="6" indent="-3429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7pPr>
            <a:lvl8pPr marL="3657600" lvl="7" indent="-3429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8pPr>
            <a:lvl9pPr marL="4114800" lvl="8" indent="-342900">
              <a:spcBef>
                <a:spcPts val="0"/>
              </a:spcBef>
              <a:spcAft>
                <a:spcPts val="0"/>
              </a:spcAft>
              <a:buClr>
                <a:schemeClr val="dk1"/>
              </a:buClr>
              <a:buSzPts val="1800"/>
              <a:buFont typeface="Droid Serif"/>
              <a:buChar char="■"/>
              <a:defRPr sz="1800">
                <a:solidFill>
                  <a:schemeClr val="dk1"/>
                </a:solidFill>
                <a:latin typeface="Droid Serif"/>
                <a:ea typeface="Droid Serif"/>
                <a:cs typeface="Droid Serif"/>
                <a:sym typeface="Droid Serif"/>
              </a:defRPr>
            </a:lvl9pPr>
          </a:lstStyle>
          <a:p>
            <a:endParaRPr/>
          </a:p>
        </p:txBody>
      </p:sp>
      <p:sp>
        <p:nvSpPr>
          <p:cNvPr id="8" name="Google Shape;8;p1"/>
          <p:cNvSpPr txBox="1">
            <a:spLocks noGrp="1"/>
          </p:cNvSpPr>
          <p:nvPr>
            <p:ph type="sldNum" idx="12"/>
          </p:nvPr>
        </p:nvSpPr>
        <p:spPr>
          <a:xfrm>
            <a:off x="-125" y="6492300"/>
            <a:ext cx="9144000" cy="365600"/>
          </a:xfrm>
          <a:prstGeom prst="rect">
            <a:avLst/>
          </a:prstGeom>
          <a:noFill/>
          <a:ln>
            <a:noFill/>
          </a:ln>
        </p:spPr>
        <p:txBody>
          <a:bodyPr spcFirstLastPara="1" wrap="square" lIns="91425" tIns="91425" rIns="91425" bIns="91425" anchor="ctr" anchorCtr="0">
            <a:noAutofit/>
          </a:bodyPr>
          <a:lstStyle>
            <a:lvl1pPr lvl="0" algn="ctr">
              <a:buNone/>
              <a:defRPr sz="800" b="1">
                <a:solidFill>
                  <a:schemeClr val="accent1"/>
                </a:solidFill>
                <a:latin typeface="Montserrat"/>
                <a:ea typeface="Montserrat"/>
                <a:cs typeface="Montserrat"/>
                <a:sym typeface="Montserrat"/>
              </a:defRPr>
            </a:lvl1pPr>
            <a:lvl2pPr lvl="1" algn="ctr">
              <a:buNone/>
              <a:defRPr sz="800" b="1">
                <a:solidFill>
                  <a:schemeClr val="accent1"/>
                </a:solidFill>
                <a:latin typeface="Montserrat"/>
                <a:ea typeface="Montserrat"/>
                <a:cs typeface="Montserrat"/>
                <a:sym typeface="Montserrat"/>
              </a:defRPr>
            </a:lvl2pPr>
            <a:lvl3pPr lvl="2" algn="ctr">
              <a:buNone/>
              <a:defRPr sz="800" b="1">
                <a:solidFill>
                  <a:schemeClr val="accent1"/>
                </a:solidFill>
                <a:latin typeface="Montserrat"/>
                <a:ea typeface="Montserrat"/>
                <a:cs typeface="Montserrat"/>
                <a:sym typeface="Montserrat"/>
              </a:defRPr>
            </a:lvl3pPr>
            <a:lvl4pPr lvl="3" algn="ctr">
              <a:buNone/>
              <a:defRPr sz="800" b="1">
                <a:solidFill>
                  <a:schemeClr val="accent1"/>
                </a:solidFill>
                <a:latin typeface="Montserrat"/>
                <a:ea typeface="Montserrat"/>
                <a:cs typeface="Montserrat"/>
                <a:sym typeface="Montserrat"/>
              </a:defRPr>
            </a:lvl4pPr>
            <a:lvl5pPr lvl="4" algn="ctr">
              <a:buNone/>
              <a:defRPr sz="800" b="1">
                <a:solidFill>
                  <a:schemeClr val="accent1"/>
                </a:solidFill>
                <a:latin typeface="Montserrat"/>
                <a:ea typeface="Montserrat"/>
                <a:cs typeface="Montserrat"/>
                <a:sym typeface="Montserrat"/>
              </a:defRPr>
            </a:lvl5pPr>
            <a:lvl6pPr lvl="5" algn="ctr">
              <a:buNone/>
              <a:defRPr sz="800" b="1">
                <a:solidFill>
                  <a:schemeClr val="accent1"/>
                </a:solidFill>
                <a:latin typeface="Montserrat"/>
                <a:ea typeface="Montserrat"/>
                <a:cs typeface="Montserrat"/>
                <a:sym typeface="Montserrat"/>
              </a:defRPr>
            </a:lvl6pPr>
            <a:lvl7pPr lvl="6" algn="ctr">
              <a:buNone/>
              <a:defRPr sz="800" b="1">
                <a:solidFill>
                  <a:schemeClr val="accent1"/>
                </a:solidFill>
                <a:latin typeface="Montserrat"/>
                <a:ea typeface="Montserrat"/>
                <a:cs typeface="Montserrat"/>
                <a:sym typeface="Montserrat"/>
              </a:defRPr>
            </a:lvl7pPr>
            <a:lvl8pPr lvl="7" algn="ctr">
              <a:buNone/>
              <a:defRPr sz="800" b="1">
                <a:solidFill>
                  <a:schemeClr val="accent1"/>
                </a:solidFill>
                <a:latin typeface="Montserrat"/>
                <a:ea typeface="Montserrat"/>
                <a:cs typeface="Montserrat"/>
                <a:sym typeface="Montserrat"/>
              </a:defRPr>
            </a:lvl8pPr>
            <a:lvl9pPr lvl="8" algn="ctr">
              <a:buNone/>
              <a:defRPr sz="800" b="1">
                <a:solidFill>
                  <a:schemeClr val="accent1"/>
                </a:solidFill>
                <a:latin typeface="Montserrat"/>
                <a:ea typeface="Montserrat"/>
                <a:cs typeface="Montserrat"/>
                <a:sym typeface="Montserra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94278463"/>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7" r:id="rId3"/>
    <p:sldLayoutId id="2147483678"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xyKaaA-JcM"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C0C6DE-4E79-65B8-70BD-E3BC4FBA57F5}"/>
              </a:ext>
            </a:extLst>
          </p:cNvPr>
          <p:cNvSpPr txBox="1"/>
          <p:nvPr/>
        </p:nvSpPr>
        <p:spPr>
          <a:xfrm>
            <a:off x="433926" y="556770"/>
            <a:ext cx="3953435" cy="523220"/>
          </a:xfrm>
          <a:prstGeom prst="rect">
            <a:avLst/>
          </a:prstGeom>
          <a:noFill/>
        </p:spPr>
        <p:txBody>
          <a:bodyPr wrap="square" rtlCol="0">
            <a:spAutoFit/>
          </a:bodyPr>
          <a:lstStyle/>
          <a:p>
            <a:r>
              <a:rPr kumimoji="1" lang="ja-JP" altLang="en-US" sz="2800" dirty="0">
                <a:latin typeface="ＭＳ ゴシック" panose="020B0609070205080204" pitchFamily="49" charset="-128"/>
                <a:ea typeface="ＭＳ ゴシック" panose="020B0609070205080204" pitchFamily="49" charset="-128"/>
              </a:rPr>
              <a:t>令和○年度　職員研修</a:t>
            </a:r>
            <a:endParaRPr kumimoji="1" lang="ja-JP" altLang="en-US" sz="135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AFFDAEE-37AB-6CF2-B85E-405D82CC7AD0}"/>
              </a:ext>
            </a:extLst>
          </p:cNvPr>
          <p:cNvSpPr txBox="1"/>
          <p:nvPr/>
        </p:nvSpPr>
        <p:spPr>
          <a:xfrm>
            <a:off x="257175" y="1621126"/>
            <a:ext cx="8687707" cy="2000548"/>
          </a:xfrm>
          <a:prstGeom prst="rect">
            <a:avLst/>
          </a:prstGeom>
          <a:noFill/>
        </p:spPr>
        <p:txBody>
          <a:bodyPr wrap="square" rtlCol="0">
            <a:spAutoFit/>
          </a:bodyPr>
          <a:lstStyle/>
          <a:p>
            <a:pPr algn="ctr"/>
            <a:r>
              <a:rPr lang="ja-JP" altLang="en-US" sz="4400" dirty="0">
                <a:latin typeface="ＭＳ ゴシック" panose="020B0609070205080204" pitchFamily="49" charset="-128"/>
                <a:ea typeface="ＭＳ ゴシック" panose="020B0609070205080204" pitchFamily="49" charset="-128"/>
              </a:rPr>
              <a:t>応急手当（心肺蘇生、ＡＥＤ使用を含む）に関する研修</a:t>
            </a:r>
            <a:endParaRPr kumimoji="1" lang="en-US" altLang="ja-JP" sz="5400" dirty="0">
              <a:latin typeface="ＭＳ ゴシック" panose="020B0609070205080204" pitchFamily="49" charset="-128"/>
              <a:ea typeface="ＭＳ ゴシック" panose="020B0609070205080204" pitchFamily="49" charset="-128"/>
            </a:endParaRPr>
          </a:p>
          <a:p>
            <a:pPr algn="ctr"/>
            <a:r>
              <a:rPr lang="ja-JP" altLang="en-US" sz="3600" dirty="0">
                <a:latin typeface="ＭＳ ゴシック" panose="020B0609070205080204" pitchFamily="49" charset="-128"/>
                <a:ea typeface="ＭＳ ゴシック" panose="020B0609070205080204" pitchFamily="49" charset="-128"/>
              </a:rPr>
              <a:t>＜消防署等の外部機関との連携＞</a:t>
            </a:r>
            <a:endParaRPr lang="en-US" altLang="ja-JP" sz="3000"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D1A8E867-BBC0-FDD9-567D-D87ED92BDF0E}"/>
              </a:ext>
            </a:extLst>
          </p:cNvPr>
          <p:cNvSpPr txBox="1"/>
          <p:nvPr/>
        </p:nvSpPr>
        <p:spPr>
          <a:xfrm>
            <a:off x="3798277" y="4777586"/>
            <a:ext cx="5146605" cy="1200329"/>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日時：令和○年○月○日（○）</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□□時</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分</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場所：○○立△△学校（体育館）</a:t>
            </a:r>
            <a:endParaRPr lang="en-US" altLang="ja-JP" sz="1100" dirty="0">
              <a:latin typeface="ＭＳ ゴシック" panose="020B0609070205080204" pitchFamily="49" charset="-128"/>
              <a:ea typeface="ＭＳ ゴシック" panose="020B0609070205080204" pitchFamily="49" charset="-128"/>
            </a:endParaRPr>
          </a:p>
        </p:txBody>
      </p:sp>
      <p:pic>
        <p:nvPicPr>
          <p:cNvPr id="2" name="Picture 2" descr="https://www.jpnsport.go.jp/anzen/Portals/0/anzen/kenko/siryou/character2/k/K-14-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61" y="3721832"/>
            <a:ext cx="2661384" cy="2661384"/>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68;p13"/>
          <p:cNvSpPr txBox="1">
            <a:spLocks/>
          </p:cNvSpPr>
          <p:nvPr/>
        </p:nvSpPr>
        <p:spPr>
          <a:xfrm>
            <a:off x="826756" y="6349437"/>
            <a:ext cx="6858000" cy="205650"/>
          </a:xfrm>
          <a:prstGeom prst="rect">
            <a:avLst/>
          </a:prstGeom>
        </p:spPr>
        <p:txBody>
          <a:bodyPr spcFirstLastPara="1" vert="horz" wrap="square" lIns="68569" tIns="68569" rIns="68569" bIns="68569" rtlCol="0" anchor="ctr" anchorCtr="0">
            <a:no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00000000-1234-1234-1234-123412341234}" type="slidenum">
              <a:rPr lang="en" smtClean="0"/>
              <a:pPr algn="ctr"/>
              <a:t>1</a:t>
            </a:fld>
            <a:endParaRPr lang="en" dirty="0"/>
          </a:p>
        </p:txBody>
      </p:sp>
    </p:spTree>
    <p:extLst>
      <p:ext uri="{BB962C8B-B14F-4D97-AF65-F5344CB8AC3E}">
        <p14:creationId xmlns:p14="http://schemas.microsoft.com/office/powerpoint/2010/main" val="861994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2386219" y="1507033"/>
            <a:ext cx="4371311" cy="360300"/>
          </a:xfrm>
          <a:prstGeom prst="rect">
            <a:avLst/>
          </a:prstGeom>
          <a:noFill/>
        </p:spPr>
        <p:txBody>
          <a:bodyPr spcFirstLastPara="1" wrap="square" lIns="0" tIns="0" rIns="0" bIns="0" anchor="ctr" anchorCtr="0">
            <a:noAutofit/>
          </a:bodyPr>
          <a:lstStyle/>
          <a:p>
            <a:r>
              <a:rPr lang="ja-JP" altLang="en-US" sz="2400" dirty="0">
                <a:solidFill>
                  <a:schemeClr val="tx1"/>
                </a:solidFill>
                <a:latin typeface="Meiryo UI" panose="020B0604030504040204" pitchFamily="50" charset="-128"/>
                <a:ea typeface="Meiryo UI" panose="020B0604030504040204" pitchFamily="50" charset="-128"/>
              </a:rPr>
              <a:t>本校の</a:t>
            </a:r>
            <a:r>
              <a:rPr lang="en-US" altLang="ja-JP" sz="2400" dirty="0">
                <a:solidFill>
                  <a:schemeClr val="tx1"/>
                </a:solidFill>
                <a:latin typeface="Meiryo UI" panose="020B0604030504040204" pitchFamily="50" charset="-128"/>
                <a:ea typeface="Meiryo UI" panose="020B0604030504040204" pitchFamily="50" charset="-128"/>
              </a:rPr>
              <a:t>AED</a:t>
            </a:r>
            <a:endParaRPr sz="2400" dirty="0">
              <a:solidFill>
                <a:schemeClr val="tx1"/>
              </a:solidFill>
              <a:latin typeface="Meiryo UI" panose="020B0604030504040204" pitchFamily="50" charset="-128"/>
              <a:ea typeface="Meiryo UI" panose="020B0604030504040204" pitchFamily="50" charset="-128"/>
            </a:endParaRPr>
          </a:p>
        </p:txBody>
      </p:sp>
      <p:sp>
        <p:nvSpPr>
          <p:cNvPr id="68" name="Google Shape;68;p13"/>
          <p:cNvSpPr txBox="1">
            <a:spLocks noGrp="1"/>
          </p:cNvSpPr>
          <p:nvPr>
            <p:ph type="sldNum" idx="12"/>
          </p:nvPr>
        </p:nvSpPr>
        <p:spPr>
          <a:xfrm>
            <a:off x="-126" y="6053046"/>
            <a:ext cx="9144000" cy="274200"/>
          </a:xfrm>
          <a:prstGeom prst="rect">
            <a:avLst/>
          </a:prstGeom>
        </p:spPr>
        <p:txBody>
          <a:bodyPr spcFirstLastPara="1" wrap="square" lIns="91425" tIns="91425" rIns="91425" bIns="91425" anchor="ctr" anchorCtr="0">
            <a:noAutofit/>
          </a:bodyPr>
          <a:lstStyle/>
          <a:p>
            <a:fld id="{00000000-1234-1234-1234-123412341234}" type="slidenum">
              <a:rPr lang="en">
                <a:solidFill>
                  <a:schemeClr val="tx1"/>
                </a:solidFill>
              </a:rPr>
              <a:pPr/>
              <a:t>10</a:t>
            </a:fld>
            <a:endParaRPr dirty="0">
              <a:solidFill>
                <a:schemeClr val="tx1"/>
              </a:solidFill>
            </a:endParaRPr>
          </a:p>
        </p:txBody>
      </p:sp>
      <p:sp>
        <p:nvSpPr>
          <p:cNvPr id="2" name="Google Shape;64;p13">
            <a:extLst>
              <a:ext uri="{FF2B5EF4-FFF2-40B4-BE49-F238E27FC236}">
                <a16:creationId xmlns:a16="http://schemas.microsoft.com/office/drawing/2014/main" id="{0501DF7D-B84A-A468-6CF0-AF8D7D1CAF34}"/>
              </a:ext>
            </a:extLst>
          </p:cNvPr>
          <p:cNvSpPr txBox="1">
            <a:spLocks/>
          </p:cNvSpPr>
          <p:nvPr/>
        </p:nvSpPr>
        <p:spPr>
          <a:xfrm>
            <a:off x="581749" y="1556793"/>
            <a:ext cx="2527211" cy="224817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pPr algn="just"/>
            <a:r>
              <a:rPr lang="ja-JP" altLang="en-US" sz="3600" u="sng" dirty="0">
                <a:solidFill>
                  <a:schemeClr val="tx1"/>
                </a:solidFill>
                <a:latin typeface="Meiryo UI" panose="020B0604030504040204" pitchFamily="50" charset="-128"/>
                <a:ea typeface="Meiryo UI" panose="020B0604030504040204" pitchFamily="50" charset="-128"/>
              </a:rPr>
              <a:t>○○</a:t>
            </a:r>
            <a:r>
              <a:rPr lang="en-US" altLang="ja-JP" sz="3600" dirty="0">
                <a:solidFill>
                  <a:schemeClr val="tx1"/>
                </a:solidFill>
                <a:latin typeface="Meiryo UI" panose="020B0604030504040204" pitchFamily="50" charset="-128"/>
                <a:ea typeface="Meiryo UI" panose="020B0604030504040204" pitchFamily="50" charset="-128"/>
              </a:rPr>
              <a:t> </a:t>
            </a:r>
            <a:r>
              <a:rPr lang="ja-JP" altLang="en-US" sz="2400" dirty="0">
                <a:solidFill>
                  <a:schemeClr val="tx1"/>
                </a:solidFill>
                <a:latin typeface="Meiryo UI" panose="020B0604030504040204" pitchFamily="50" charset="-128"/>
                <a:ea typeface="Meiryo UI" panose="020B0604030504040204" pitchFamily="50" charset="-128"/>
              </a:rPr>
              <a:t>に</a:t>
            </a:r>
            <a:endParaRPr lang="en-US" altLang="ja-JP" sz="2400" dirty="0">
              <a:solidFill>
                <a:schemeClr val="tx1"/>
              </a:solidFill>
              <a:latin typeface="Meiryo UI" panose="020B0604030504040204" pitchFamily="50" charset="-128"/>
              <a:ea typeface="Meiryo UI" panose="020B0604030504040204" pitchFamily="50" charset="-128"/>
            </a:endParaRPr>
          </a:p>
          <a:p>
            <a:pPr algn="just"/>
            <a:endParaRPr lang="en-US" altLang="ja-JP" sz="1000" dirty="0">
              <a:solidFill>
                <a:schemeClr val="tx1"/>
              </a:solidFill>
              <a:latin typeface="Meiryo UI" panose="020B0604030504040204" pitchFamily="50" charset="-128"/>
              <a:ea typeface="Meiryo UI" panose="020B0604030504040204" pitchFamily="50" charset="-128"/>
            </a:endParaRPr>
          </a:p>
          <a:p>
            <a:pPr algn="just"/>
            <a:r>
              <a:rPr lang="ja-JP" altLang="en-US" sz="3600" u="sng" dirty="0">
                <a:solidFill>
                  <a:schemeClr val="tx1"/>
                </a:solidFill>
                <a:latin typeface="Meiryo UI" panose="020B0604030504040204" pitchFamily="50" charset="-128"/>
                <a:ea typeface="Meiryo UI" panose="020B0604030504040204" pitchFamily="50" charset="-128"/>
              </a:rPr>
              <a:t>○台</a:t>
            </a:r>
            <a:r>
              <a:rPr lang="ja-JP" altLang="en-US" sz="3600" dirty="0">
                <a:solidFill>
                  <a:schemeClr val="tx1"/>
                </a:solidFill>
                <a:latin typeface="Meiryo UI" panose="020B0604030504040204" pitchFamily="50" charset="-128"/>
                <a:ea typeface="Meiryo UI" panose="020B0604030504040204" pitchFamily="50" charset="-128"/>
              </a:rPr>
              <a:t> </a:t>
            </a:r>
            <a:r>
              <a:rPr lang="ja-JP" altLang="en-US" sz="2400" dirty="0">
                <a:solidFill>
                  <a:schemeClr val="tx1"/>
                </a:solidFill>
                <a:latin typeface="Meiryo UI" panose="020B0604030504040204" pitchFamily="50" charset="-128"/>
                <a:ea typeface="Meiryo UI" panose="020B0604030504040204" pitchFamily="50" charset="-128"/>
              </a:rPr>
              <a:t>あります</a:t>
            </a:r>
            <a:endParaRPr lang="en-US" altLang="ja-JP" sz="2400" dirty="0">
              <a:solidFill>
                <a:schemeClr val="tx1"/>
              </a:solidFill>
              <a:latin typeface="Meiryo UI" panose="020B0604030504040204" pitchFamily="50" charset="-128"/>
              <a:ea typeface="Meiryo UI" panose="020B0604030504040204" pitchFamily="50" charset="-128"/>
            </a:endParaRPr>
          </a:p>
        </p:txBody>
      </p:sp>
      <p:pic>
        <p:nvPicPr>
          <p:cNvPr id="5" name="図 4" descr="屋内, 天井, 部屋, テーブル が含まれている画像&#10;&#10;自動的に生成された説明">
            <a:extLst>
              <a:ext uri="{FF2B5EF4-FFF2-40B4-BE49-F238E27FC236}">
                <a16:creationId xmlns:a16="http://schemas.microsoft.com/office/drawing/2014/main" id="{E358310E-611E-6826-BF0B-70DFA42F8146}"/>
              </a:ext>
            </a:extLst>
          </p:cNvPr>
          <p:cNvPicPr>
            <a:picLocks noChangeAspect="1"/>
          </p:cNvPicPr>
          <p:nvPr/>
        </p:nvPicPr>
        <p:blipFill rotWithShape="1">
          <a:blip r:embed="rId3"/>
          <a:srcRect l="-401" t="15803" r="773" b="16327"/>
          <a:stretch/>
        </p:blipFill>
        <p:spPr>
          <a:xfrm>
            <a:off x="2789695" y="2403864"/>
            <a:ext cx="2898923" cy="2633086"/>
          </a:xfrm>
          <a:prstGeom prst="rect">
            <a:avLst/>
          </a:prstGeom>
        </p:spPr>
      </p:pic>
      <p:pic>
        <p:nvPicPr>
          <p:cNvPr id="7" name="図 6" descr="テキスト&#10;&#10;自動的に生成された説明">
            <a:extLst>
              <a:ext uri="{FF2B5EF4-FFF2-40B4-BE49-F238E27FC236}">
                <a16:creationId xmlns:a16="http://schemas.microsoft.com/office/drawing/2014/main" id="{BC65BB7A-E943-7E0D-74D1-7F35652672D5}"/>
              </a:ext>
            </a:extLst>
          </p:cNvPr>
          <p:cNvPicPr>
            <a:picLocks noChangeAspect="1"/>
          </p:cNvPicPr>
          <p:nvPr/>
        </p:nvPicPr>
        <p:blipFill rotWithShape="1">
          <a:blip r:embed="rId4"/>
          <a:srcRect l="-428" t="18142" r="632" b="13935"/>
          <a:stretch/>
        </p:blipFill>
        <p:spPr>
          <a:xfrm>
            <a:off x="5797335" y="2403864"/>
            <a:ext cx="2901473" cy="2633086"/>
          </a:xfrm>
          <a:prstGeom prst="rect">
            <a:avLst/>
          </a:prstGeom>
        </p:spPr>
      </p:pic>
      <p:sp>
        <p:nvSpPr>
          <p:cNvPr id="8" name="楕円 7">
            <a:extLst>
              <a:ext uri="{FF2B5EF4-FFF2-40B4-BE49-F238E27FC236}">
                <a16:creationId xmlns:a16="http://schemas.microsoft.com/office/drawing/2014/main" id="{D0251414-7A0F-3FE2-371D-155E899A425B}"/>
              </a:ext>
            </a:extLst>
          </p:cNvPr>
          <p:cNvSpPr/>
          <p:nvPr/>
        </p:nvSpPr>
        <p:spPr>
          <a:xfrm>
            <a:off x="3843530" y="3099948"/>
            <a:ext cx="1110517" cy="1110517"/>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endParaRPr>
          </a:p>
        </p:txBody>
      </p:sp>
      <p:sp>
        <p:nvSpPr>
          <p:cNvPr id="9" name="楕円 8">
            <a:extLst>
              <a:ext uri="{FF2B5EF4-FFF2-40B4-BE49-F238E27FC236}">
                <a16:creationId xmlns:a16="http://schemas.microsoft.com/office/drawing/2014/main" id="{05499C41-5D84-CFCC-53BA-B4F67FFFEA3B}"/>
              </a:ext>
            </a:extLst>
          </p:cNvPr>
          <p:cNvSpPr/>
          <p:nvPr/>
        </p:nvSpPr>
        <p:spPr>
          <a:xfrm>
            <a:off x="3888296" y="158327"/>
            <a:ext cx="1172603" cy="11726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 name="Google Shape;64;p13">
            <a:extLst>
              <a:ext uri="{FF2B5EF4-FFF2-40B4-BE49-F238E27FC236}">
                <a16:creationId xmlns:a16="http://schemas.microsoft.com/office/drawing/2014/main" id="{4E90FBA8-3C99-7608-1381-9E55C3EFCAD6}"/>
              </a:ext>
            </a:extLst>
          </p:cNvPr>
          <p:cNvSpPr txBox="1">
            <a:spLocks/>
          </p:cNvSpPr>
          <p:nvPr/>
        </p:nvSpPr>
        <p:spPr>
          <a:xfrm>
            <a:off x="2214502" y="282911"/>
            <a:ext cx="4520189" cy="1048019"/>
          </a:xfrm>
          <a:prstGeom prst="rect">
            <a:avLst/>
          </a:prstGeom>
          <a:no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ja-JP" altLang="en-US" sz="2000" b="1" dirty="0">
                <a:solidFill>
                  <a:schemeClr val="tx1"/>
                </a:solidFill>
                <a:latin typeface="Meiryo UI" panose="020B0604030504040204" pitchFamily="50" charset="-128"/>
                <a:ea typeface="Meiryo UI" panose="020B0604030504040204" pitchFamily="50" charset="-128"/>
              </a:rPr>
              <a:t>演習前に</a:t>
            </a:r>
            <a:endParaRPr lang="en-US" altLang="ja-JP" sz="2000" b="1" dirty="0">
              <a:solidFill>
                <a:schemeClr val="tx1"/>
              </a:solidFill>
              <a:latin typeface="Meiryo UI" panose="020B0604030504040204" pitchFamily="50" charset="-128"/>
              <a:ea typeface="Meiryo UI" panose="020B0604030504040204" pitchFamily="50" charset="-128"/>
            </a:endParaRPr>
          </a:p>
          <a:p>
            <a:pPr algn="ctr"/>
            <a:r>
              <a:rPr lang="ja-JP" altLang="en-US" sz="2400" b="1" dirty="0">
                <a:solidFill>
                  <a:schemeClr val="tx1"/>
                </a:solidFill>
                <a:latin typeface="Meiryo UI" panose="020B0604030504040204" pitchFamily="50" charset="-128"/>
                <a:ea typeface="Meiryo UI" panose="020B0604030504040204" pitchFamily="50" charset="-128"/>
              </a:rPr>
              <a:t>確認</a:t>
            </a:r>
            <a:endParaRPr lang="en-US" altLang="ja-JP" sz="2400" b="1"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95876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3241651" y="956355"/>
            <a:ext cx="2660700" cy="360300"/>
          </a:xfrm>
          <a:prstGeom prst="rect">
            <a:avLst/>
          </a:prstGeom>
        </p:spPr>
        <p:txBody>
          <a:bodyPr spcFirstLastPara="1" wrap="square" lIns="0" tIns="0" rIns="0" bIns="0" anchor="ctr" anchorCtr="0">
            <a:noAutofit/>
          </a:bodyPr>
          <a:lstStyle/>
          <a:p>
            <a:r>
              <a:rPr lang="ja-JP" altLang="en-US" sz="2400" dirty="0">
                <a:solidFill>
                  <a:schemeClr val="tx1"/>
                </a:solidFill>
                <a:latin typeface="Meiryo UI" panose="020B0604030504040204" pitchFamily="50" charset="-128"/>
                <a:ea typeface="Meiryo UI" panose="020B0604030504040204" pitchFamily="50" charset="-128"/>
              </a:rPr>
              <a:t>０２</a:t>
            </a:r>
            <a:endParaRPr sz="2400" dirty="0">
              <a:solidFill>
                <a:schemeClr val="tx1"/>
              </a:solidFill>
              <a:latin typeface="Meiryo UI" panose="020B0604030504040204" pitchFamily="50" charset="-128"/>
              <a:ea typeface="Meiryo UI" panose="020B0604030504040204" pitchFamily="50" charset="-128"/>
            </a:endParaRPr>
          </a:p>
        </p:txBody>
      </p:sp>
      <p:sp>
        <p:nvSpPr>
          <p:cNvPr id="68" name="Google Shape;68;p13"/>
          <p:cNvSpPr txBox="1">
            <a:spLocks noGrp="1"/>
          </p:cNvSpPr>
          <p:nvPr>
            <p:ph type="sldNum" idx="12"/>
          </p:nvPr>
        </p:nvSpPr>
        <p:spPr>
          <a:xfrm>
            <a:off x="1" y="6004061"/>
            <a:ext cx="9144000" cy="274200"/>
          </a:xfrm>
          <a:prstGeom prst="rect">
            <a:avLst/>
          </a:prstGeom>
        </p:spPr>
        <p:txBody>
          <a:bodyPr spcFirstLastPara="1" wrap="square" lIns="91425" tIns="91425" rIns="91425" bIns="91425" anchor="ctr" anchorCtr="0">
            <a:noAutofit/>
          </a:bodyPr>
          <a:lstStyle/>
          <a:p>
            <a:fld id="{00000000-1234-1234-1234-123412341234}" type="slidenum">
              <a:rPr lang="en">
                <a:solidFill>
                  <a:schemeClr val="tx1"/>
                </a:solidFill>
              </a:rPr>
              <a:pPr/>
              <a:t>11</a:t>
            </a:fld>
            <a:endParaRPr dirty="0">
              <a:solidFill>
                <a:schemeClr val="tx1"/>
              </a:solidFill>
            </a:endParaRPr>
          </a:p>
        </p:txBody>
      </p:sp>
      <p:sp>
        <p:nvSpPr>
          <p:cNvPr id="2" name="Google Shape;64;p13">
            <a:extLst>
              <a:ext uri="{FF2B5EF4-FFF2-40B4-BE49-F238E27FC236}">
                <a16:creationId xmlns:a16="http://schemas.microsoft.com/office/drawing/2014/main" id="{0501DF7D-B84A-A468-6CF0-AF8D7D1CAF34}"/>
              </a:ext>
            </a:extLst>
          </p:cNvPr>
          <p:cNvSpPr txBox="1">
            <a:spLocks/>
          </p:cNvSpPr>
          <p:nvPr/>
        </p:nvSpPr>
        <p:spPr>
          <a:xfrm>
            <a:off x="1303507" y="2462371"/>
            <a:ext cx="6682902" cy="118133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r>
              <a:rPr lang="ja-JP" altLang="en-US" sz="3600" dirty="0">
                <a:solidFill>
                  <a:schemeClr val="tx1"/>
                </a:solidFill>
                <a:latin typeface="Meiryo UI" panose="020B0604030504040204" pitchFamily="50" charset="-128"/>
                <a:ea typeface="Meiryo UI" panose="020B0604030504040204" pitchFamily="50" charset="-128"/>
              </a:rPr>
              <a:t>実技研修</a:t>
            </a:r>
            <a:endParaRPr lang="en-US" altLang="ja-JP" sz="3600" dirty="0">
              <a:solidFill>
                <a:schemeClr val="tx1"/>
              </a:solidFill>
              <a:latin typeface="Meiryo UI" panose="020B0604030504040204" pitchFamily="50" charset="-128"/>
              <a:ea typeface="Meiryo UI" panose="020B0604030504040204" pitchFamily="50" charset="-128"/>
            </a:endParaRPr>
          </a:p>
          <a:p>
            <a:r>
              <a:rPr lang="ja-JP" altLang="en-US" sz="3600" dirty="0">
                <a:solidFill>
                  <a:schemeClr val="tx1"/>
                </a:solidFill>
                <a:latin typeface="Meiryo UI" panose="020B0604030504040204" pitchFamily="50" charset="-128"/>
                <a:ea typeface="Meiryo UI" panose="020B0604030504040204" pitchFamily="50" charset="-128"/>
              </a:rPr>
              <a:t>（心肺蘇生・ＡＥＤの使用）</a:t>
            </a:r>
          </a:p>
        </p:txBody>
      </p:sp>
      <p:sp>
        <p:nvSpPr>
          <p:cNvPr id="7" name="Google Shape;64;p13">
            <a:extLst>
              <a:ext uri="{FF2B5EF4-FFF2-40B4-BE49-F238E27FC236}">
                <a16:creationId xmlns:a16="http://schemas.microsoft.com/office/drawing/2014/main" id="{BEAEEAF5-ED1C-585D-6543-B7C0E5176F72}"/>
              </a:ext>
            </a:extLst>
          </p:cNvPr>
          <p:cNvSpPr txBox="1">
            <a:spLocks/>
          </p:cNvSpPr>
          <p:nvPr/>
        </p:nvSpPr>
        <p:spPr>
          <a:xfrm>
            <a:off x="415066" y="4276839"/>
            <a:ext cx="2244751" cy="360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r>
              <a:rPr lang="en-US" altLang="ja-JP" sz="3600" dirty="0">
                <a:solidFill>
                  <a:schemeClr val="bg1"/>
                </a:solidFill>
                <a:latin typeface="Meiryo UI" panose="020B0604030504040204" pitchFamily="50" charset="-128"/>
                <a:ea typeface="Meiryo UI" panose="020B0604030504040204" pitchFamily="50" charset="-128"/>
              </a:rPr>
              <a:t>03</a:t>
            </a:r>
          </a:p>
        </p:txBody>
      </p:sp>
    </p:spTree>
    <p:extLst>
      <p:ext uri="{BB962C8B-B14F-4D97-AF65-F5344CB8AC3E}">
        <p14:creationId xmlns:p14="http://schemas.microsoft.com/office/powerpoint/2010/main" val="155395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2386221" y="961121"/>
            <a:ext cx="4371311" cy="360300"/>
          </a:xfrm>
          <a:prstGeom prst="rect">
            <a:avLst/>
          </a:prstGeom>
          <a:noFill/>
        </p:spPr>
        <p:txBody>
          <a:bodyPr spcFirstLastPara="1" wrap="square" lIns="0" tIns="0" rIns="0" bIns="0" anchor="ctr" anchorCtr="0">
            <a:noAutofit/>
          </a:bodyPr>
          <a:lstStyle/>
          <a:p>
            <a:r>
              <a:rPr lang="ja-JP" altLang="en-US" sz="2400" dirty="0">
                <a:solidFill>
                  <a:schemeClr val="tx1"/>
                </a:solidFill>
                <a:latin typeface="Meiryo UI" panose="020B0604030504040204" pitchFamily="50" charset="-128"/>
                <a:ea typeface="Meiryo UI" panose="020B0604030504040204" pitchFamily="50" charset="-128"/>
              </a:rPr>
              <a:t>心肺蘇生の流れ（例）</a:t>
            </a:r>
            <a:endParaRPr sz="2400" dirty="0">
              <a:solidFill>
                <a:schemeClr val="tx1"/>
              </a:solidFill>
              <a:latin typeface="Meiryo UI" panose="020B0604030504040204" pitchFamily="50" charset="-128"/>
              <a:ea typeface="Meiryo UI" panose="020B0604030504040204" pitchFamily="50" charset="-128"/>
            </a:endParaRPr>
          </a:p>
        </p:txBody>
      </p:sp>
      <p:sp>
        <p:nvSpPr>
          <p:cNvPr id="4" name="矢印: 五方向 3">
            <a:extLst>
              <a:ext uri="{FF2B5EF4-FFF2-40B4-BE49-F238E27FC236}">
                <a16:creationId xmlns:a16="http://schemas.microsoft.com/office/drawing/2014/main" id="{7C9079E7-3B91-24D4-7F02-739FB85E0014}"/>
              </a:ext>
            </a:extLst>
          </p:cNvPr>
          <p:cNvSpPr/>
          <p:nvPr/>
        </p:nvSpPr>
        <p:spPr>
          <a:xfrm>
            <a:off x="539549" y="1738207"/>
            <a:ext cx="2076225" cy="1001632"/>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latin typeface="Meiryo UI" panose="020B0604030504040204" pitchFamily="50" charset="-128"/>
                <a:ea typeface="Meiryo UI" panose="020B0604030504040204" pitchFamily="50" charset="-128"/>
              </a:rPr>
              <a:t>01</a:t>
            </a:r>
          </a:p>
          <a:p>
            <a:pPr algn="ctr"/>
            <a:r>
              <a:rPr kumimoji="1" lang="ja-JP" altLang="en-US" sz="2400" b="1" dirty="0">
                <a:latin typeface="Meiryo UI" panose="020B0604030504040204" pitchFamily="50" charset="-128"/>
                <a:ea typeface="Meiryo UI" panose="020B0604030504040204" pitchFamily="50" charset="-128"/>
              </a:rPr>
              <a:t>安全確認</a:t>
            </a:r>
          </a:p>
        </p:txBody>
      </p:sp>
      <p:sp>
        <p:nvSpPr>
          <p:cNvPr id="5" name="矢印: 山形 4">
            <a:extLst>
              <a:ext uri="{FF2B5EF4-FFF2-40B4-BE49-F238E27FC236}">
                <a16:creationId xmlns:a16="http://schemas.microsoft.com/office/drawing/2014/main" id="{DF0BC7DA-05FB-13D4-6DAA-21DD99F98EC9}"/>
              </a:ext>
            </a:extLst>
          </p:cNvPr>
          <p:cNvSpPr/>
          <p:nvPr/>
        </p:nvSpPr>
        <p:spPr>
          <a:xfrm>
            <a:off x="2269551" y="1733595"/>
            <a:ext cx="2888428" cy="1001632"/>
          </a:xfrm>
          <a:prstGeom prst="chevr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bg1"/>
                </a:solidFill>
                <a:latin typeface="Meiryo UI" panose="020B0604030504040204" pitchFamily="50" charset="-128"/>
                <a:ea typeface="Meiryo UI" panose="020B0604030504040204" pitchFamily="50" charset="-128"/>
              </a:rPr>
              <a:t>02</a:t>
            </a:r>
          </a:p>
          <a:p>
            <a:pPr algn="ctr"/>
            <a:r>
              <a:rPr kumimoji="1" lang="ja-JP" altLang="en-US" sz="2400" b="1" dirty="0">
                <a:solidFill>
                  <a:schemeClr val="bg1"/>
                </a:solidFill>
                <a:latin typeface="Meiryo UI" panose="020B0604030504040204" pitchFamily="50" charset="-128"/>
                <a:ea typeface="Meiryo UI" panose="020B0604030504040204" pitchFamily="50" charset="-128"/>
              </a:rPr>
              <a:t>意識の確認</a:t>
            </a:r>
          </a:p>
        </p:txBody>
      </p:sp>
      <p:sp>
        <p:nvSpPr>
          <p:cNvPr id="6" name="矢印: 山形 5">
            <a:extLst>
              <a:ext uri="{FF2B5EF4-FFF2-40B4-BE49-F238E27FC236}">
                <a16:creationId xmlns:a16="http://schemas.microsoft.com/office/drawing/2014/main" id="{44348129-1CF7-D75A-159E-1D0E9B7FB974}"/>
              </a:ext>
            </a:extLst>
          </p:cNvPr>
          <p:cNvSpPr/>
          <p:nvPr/>
        </p:nvSpPr>
        <p:spPr>
          <a:xfrm>
            <a:off x="4799577" y="1733595"/>
            <a:ext cx="3915908" cy="1001632"/>
          </a:xfrm>
          <a:prstGeom prst="chevr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bg1"/>
                </a:solidFill>
                <a:latin typeface="Meiryo UI" panose="020B0604030504040204" pitchFamily="50" charset="-128"/>
                <a:ea typeface="Meiryo UI" panose="020B0604030504040204" pitchFamily="50" charset="-128"/>
              </a:rPr>
              <a:t>03</a:t>
            </a:r>
          </a:p>
          <a:p>
            <a:pPr algn="ctr"/>
            <a:r>
              <a:rPr kumimoji="1" lang="ja-JP" altLang="en-US" sz="2400" b="1" dirty="0">
                <a:solidFill>
                  <a:schemeClr val="bg1"/>
                </a:solidFill>
                <a:latin typeface="Meiryo UI" panose="020B0604030504040204" pitchFamily="50" charset="-128"/>
                <a:ea typeface="Meiryo UI" panose="020B0604030504040204" pitchFamily="50" charset="-128"/>
              </a:rPr>
              <a:t>「</a:t>
            </a:r>
            <a:r>
              <a:rPr kumimoji="1" lang="en-US" altLang="ja-JP" sz="2400" b="1" dirty="0">
                <a:solidFill>
                  <a:schemeClr val="bg1"/>
                </a:solidFill>
                <a:latin typeface="Meiryo UI" panose="020B0604030504040204" pitchFamily="50" charset="-128"/>
                <a:ea typeface="Meiryo UI" panose="020B0604030504040204" pitchFamily="50" charset="-128"/>
              </a:rPr>
              <a:t>119</a:t>
            </a:r>
            <a:r>
              <a:rPr kumimoji="1" lang="ja-JP" altLang="en-US" sz="2400" b="1" dirty="0">
                <a:solidFill>
                  <a:schemeClr val="bg1"/>
                </a:solidFill>
                <a:latin typeface="Meiryo UI" panose="020B0604030504040204" pitchFamily="50" charset="-128"/>
                <a:ea typeface="Meiryo UI" panose="020B0604030504040204" pitchFamily="50" charset="-128"/>
              </a:rPr>
              <a:t>」番・</a:t>
            </a:r>
            <a:r>
              <a:rPr kumimoji="1" lang="en-US" altLang="ja-JP" sz="2400" b="1" dirty="0">
                <a:solidFill>
                  <a:schemeClr val="bg1"/>
                </a:solidFill>
                <a:latin typeface="Meiryo UI" panose="020B0604030504040204" pitchFamily="50" charset="-128"/>
                <a:ea typeface="Meiryo UI" panose="020B0604030504040204" pitchFamily="50" charset="-128"/>
              </a:rPr>
              <a:t>AED</a:t>
            </a:r>
            <a:r>
              <a:rPr kumimoji="1" lang="ja-JP" altLang="en-US" sz="2400" b="1" dirty="0">
                <a:solidFill>
                  <a:schemeClr val="bg1"/>
                </a:solidFill>
                <a:latin typeface="Meiryo UI" panose="020B0604030504040204" pitchFamily="50" charset="-128"/>
                <a:ea typeface="Meiryo UI" panose="020B0604030504040204" pitchFamily="50" charset="-128"/>
              </a:rPr>
              <a:t>手配</a:t>
            </a:r>
          </a:p>
        </p:txBody>
      </p:sp>
      <p:sp>
        <p:nvSpPr>
          <p:cNvPr id="7" name="四角形: 角を丸くする 6">
            <a:extLst>
              <a:ext uri="{FF2B5EF4-FFF2-40B4-BE49-F238E27FC236}">
                <a16:creationId xmlns:a16="http://schemas.microsoft.com/office/drawing/2014/main" id="{B24D9A40-56D1-C199-34FC-7647EE4C6812}"/>
              </a:ext>
            </a:extLst>
          </p:cNvPr>
          <p:cNvSpPr/>
          <p:nvPr/>
        </p:nvSpPr>
        <p:spPr>
          <a:xfrm>
            <a:off x="5579568" y="2660003"/>
            <a:ext cx="2355925" cy="5734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応援を呼ぶ</a:t>
            </a:r>
          </a:p>
        </p:txBody>
      </p:sp>
      <p:sp>
        <p:nvSpPr>
          <p:cNvPr id="11" name="矢印: 山形 10">
            <a:extLst>
              <a:ext uri="{FF2B5EF4-FFF2-40B4-BE49-F238E27FC236}">
                <a16:creationId xmlns:a16="http://schemas.microsoft.com/office/drawing/2014/main" id="{DAFCFD2F-F028-CC53-9409-846CAD3156B3}"/>
              </a:ext>
            </a:extLst>
          </p:cNvPr>
          <p:cNvSpPr/>
          <p:nvPr/>
        </p:nvSpPr>
        <p:spPr>
          <a:xfrm>
            <a:off x="427517" y="3635475"/>
            <a:ext cx="2429255" cy="1001632"/>
          </a:xfrm>
          <a:prstGeom prst="chevr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bg1"/>
                </a:solidFill>
                <a:latin typeface="Meiryo UI" panose="020B0604030504040204" pitchFamily="50" charset="-128"/>
                <a:ea typeface="Meiryo UI" panose="020B0604030504040204" pitchFamily="50" charset="-128"/>
              </a:rPr>
              <a:t>04</a:t>
            </a:r>
          </a:p>
          <a:p>
            <a:pPr algn="ctr"/>
            <a:r>
              <a:rPr kumimoji="1" lang="ja-JP" altLang="en-US" sz="2400" b="1" dirty="0">
                <a:solidFill>
                  <a:schemeClr val="bg1"/>
                </a:solidFill>
                <a:latin typeface="Meiryo UI" panose="020B0604030504040204" pitchFamily="50" charset="-128"/>
                <a:ea typeface="Meiryo UI" panose="020B0604030504040204" pitchFamily="50" charset="-128"/>
              </a:rPr>
              <a:t>呼吸確認</a:t>
            </a:r>
          </a:p>
        </p:txBody>
      </p:sp>
      <p:sp>
        <p:nvSpPr>
          <p:cNvPr id="12" name="矢印: 山形 11">
            <a:extLst>
              <a:ext uri="{FF2B5EF4-FFF2-40B4-BE49-F238E27FC236}">
                <a16:creationId xmlns:a16="http://schemas.microsoft.com/office/drawing/2014/main" id="{413E6A28-BA00-AF69-FF00-6A93738CDDD7}"/>
              </a:ext>
            </a:extLst>
          </p:cNvPr>
          <p:cNvSpPr/>
          <p:nvPr/>
        </p:nvSpPr>
        <p:spPr>
          <a:xfrm>
            <a:off x="2517929" y="3624563"/>
            <a:ext cx="3784104" cy="1001632"/>
          </a:xfrm>
          <a:prstGeom prst="chevr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bg1"/>
                </a:solidFill>
                <a:latin typeface="Meiryo UI" panose="020B0604030504040204" pitchFamily="50" charset="-128"/>
                <a:ea typeface="Meiryo UI" panose="020B0604030504040204" pitchFamily="50" charset="-128"/>
              </a:rPr>
              <a:t>05</a:t>
            </a:r>
          </a:p>
          <a:p>
            <a:pPr algn="ctr"/>
            <a:r>
              <a:rPr kumimoji="1" lang="ja-JP" altLang="en-US" sz="2400" b="1" dirty="0">
                <a:solidFill>
                  <a:schemeClr val="bg1"/>
                </a:solidFill>
                <a:latin typeface="Meiryo UI" panose="020B0604030504040204" pitchFamily="50" charset="-128"/>
                <a:ea typeface="Meiryo UI" panose="020B0604030504040204" pitchFamily="50" charset="-128"/>
              </a:rPr>
              <a:t>胸骨圧迫・人工呼吸</a:t>
            </a:r>
          </a:p>
        </p:txBody>
      </p:sp>
      <p:sp>
        <p:nvSpPr>
          <p:cNvPr id="13" name="四角形: 角を丸くする 12">
            <a:extLst>
              <a:ext uri="{FF2B5EF4-FFF2-40B4-BE49-F238E27FC236}">
                <a16:creationId xmlns:a16="http://schemas.microsoft.com/office/drawing/2014/main" id="{FBFF246A-D1C7-B18D-56C9-E1E61A215400}"/>
              </a:ext>
            </a:extLst>
          </p:cNvPr>
          <p:cNvSpPr/>
          <p:nvPr/>
        </p:nvSpPr>
        <p:spPr>
          <a:xfrm>
            <a:off x="3292361" y="4573485"/>
            <a:ext cx="2317312" cy="9407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胸骨圧迫　</a:t>
            </a:r>
            <a:r>
              <a:rPr kumimoji="1" lang="en-US" altLang="ja-JP" sz="2400" b="1" dirty="0">
                <a:latin typeface="Meiryo UI" panose="020B0604030504040204" pitchFamily="50" charset="-128"/>
                <a:ea typeface="Meiryo UI" panose="020B0604030504040204" pitchFamily="50" charset="-128"/>
              </a:rPr>
              <a:t>30</a:t>
            </a:r>
          </a:p>
          <a:p>
            <a:pPr algn="ct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人工呼吸　</a:t>
            </a:r>
            <a:r>
              <a:rPr kumimoji="1" lang="en-US" altLang="ja-JP" sz="2400" b="1" dirty="0">
                <a:latin typeface="Meiryo UI" panose="020B0604030504040204" pitchFamily="50" charset="-128"/>
                <a:ea typeface="Meiryo UI" panose="020B0604030504040204" pitchFamily="50" charset="-128"/>
              </a:rPr>
              <a:t>2)</a:t>
            </a:r>
            <a:endParaRPr kumimoji="1" lang="ja-JP" altLang="en-US" sz="2400" b="1" dirty="0">
              <a:latin typeface="Meiryo UI" panose="020B0604030504040204" pitchFamily="50" charset="-128"/>
              <a:ea typeface="Meiryo UI" panose="020B0604030504040204" pitchFamily="50" charset="-128"/>
            </a:endParaRPr>
          </a:p>
        </p:txBody>
      </p:sp>
      <p:sp>
        <p:nvSpPr>
          <p:cNvPr id="15" name="矢印: 山形 14">
            <a:extLst>
              <a:ext uri="{FF2B5EF4-FFF2-40B4-BE49-F238E27FC236}">
                <a16:creationId xmlns:a16="http://schemas.microsoft.com/office/drawing/2014/main" id="{46F8C27D-E255-1755-8670-6BA60ADF1EA8}"/>
              </a:ext>
            </a:extLst>
          </p:cNvPr>
          <p:cNvSpPr/>
          <p:nvPr/>
        </p:nvSpPr>
        <p:spPr>
          <a:xfrm>
            <a:off x="5952433" y="3625268"/>
            <a:ext cx="2763051" cy="1001632"/>
          </a:xfrm>
          <a:prstGeom prst="chevro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bg1"/>
                </a:solidFill>
                <a:latin typeface="Meiryo UI" panose="020B0604030504040204" pitchFamily="50" charset="-128"/>
                <a:ea typeface="Meiryo UI" panose="020B0604030504040204" pitchFamily="50" charset="-128"/>
              </a:rPr>
              <a:t>06</a:t>
            </a:r>
          </a:p>
          <a:p>
            <a:pPr algn="ctr"/>
            <a:r>
              <a:rPr kumimoji="1" lang="en-US" altLang="ja-JP" sz="2400" b="1" dirty="0">
                <a:solidFill>
                  <a:schemeClr val="bg1"/>
                </a:solidFill>
                <a:latin typeface="Meiryo UI" panose="020B0604030504040204" pitchFamily="50" charset="-128"/>
                <a:ea typeface="Meiryo UI" panose="020B0604030504040204" pitchFamily="50" charset="-128"/>
              </a:rPr>
              <a:t>AED</a:t>
            </a:r>
            <a:r>
              <a:rPr kumimoji="1" lang="ja-JP" altLang="en-US" sz="2400" b="1" dirty="0">
                <a:solidFill>
                  <a:schemeClr val="bg1"/>
                </a:solidFill>
                <a:latin typeface="Meiryo UI" panose="020B0604030504040204" pitchFamily="50" charset="-128"/>
                <a:ea typeface="Meiryo UI" panose="020B0604030504040204" pitchFamily="50" charset="-128"/>
              </a:rPr>
              <a:t>使用</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16" name="四角形: 角を丸くする 15">
            <a:extLst>
              <a:ext uri="{FF2B5EF4-FFF2-40B4-BE49-F238E27FC236}">
                <a16:creationId xmlns:a16="http://schemas.microsoft.com/office/drawing/2014/main" id="{2419BA50-ED0C-9D3C-6919-8C947F708BF5}"/>
              </a:ext>
            </a:extLst>
          </p:cNvPr>
          <p:cNvSpPr/>
          <p:nvPr/>
        </p:nvSpPr>
        <p:spPr>
          <a:xfrm>
            <a:off x="6180788" y="4573484"/>
            <a:ext cx="1963581" cy="5734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latin typeface="Meiryo UI" panose="020B0604030504040204" pitchFamily="50" charset="-128"/>
                <a:ea typeface="Meiryo UI" panose="020B0604030504040204" pitchFamily="50" charset="-128"/>
              </a:rPr>
              <a:t>AED</a:t>
            </a:r>
            <a:r>
              <a:rPr kumimoji="1" lang="ja-JP" altLang="en-US" sz="2400" b="1" dirty="0">
                <a:latin typeface="Meiryo UI" panose="020B0604030504040204" pitchFamily="50" charset="-128"/>
                <a:ea typeface="Meiryo UI" panose="020B0604030504040204" pitchFamily="50" charset="-128"/>
              </a:rPr>
              <a:t>に従う</a:t>
            </a:r>
          </a:p>
        </p:txBody>
      </p:sp>
      <p:sp>
        <p:nvSpPr>
          <p:cNvPr id="17" name="矢印: 環状 16">
            <a:extLst>
              <a:ext uri="{FF2B5EF4-FFF2-40B4-BE49-F238E27FC236}">
                <a16:creationId xmlns:a16="http://schemas.microsoft.com/office/drawing/2014/main" id="{29020456-0B56-D175-1138-8422615805E8}"/>
              </a:ext>
            </a:extLst>
          </p:cNvPr>
          <p:cNvSpPr/>
          <p:nvPr/>
        </p:nvSpPr>
        <p:spPr>
          <a:xfrm flipH="1">
            <a:off x="5371458" y="3260825"/>
            <a:ext cx="1161951" cy="1154739"/>
          </a:xfrm>
          <a:prstGeom prst="circularArrow">
            <a:avLst>
              <a:gd name="adj1" fmla="val 12500"/>
              <a:gd name="adj2" fmla="val 1142315"/>
              <a:gd name="adj3" fmla="val 20457681"/>
              <a:gd name="adj4" fmla="val 10800000"/>
              <a:gd name="adj5" fmla="val 125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14" name="Google Shape;68;p13"/>
          <p:cNvSpPr txBox="1">
            <a:spLocks noGrp="1"/>
          </p:cNvSpPr>
          <p:nvPr>
            <p:ph type="sldNum" idx="12"/>
          </p:nvPr>
        </p:nvSpPr>
        <p:spPr>
          <a:xfrm>
            <a:off x="1" y="6004061"/>
            <a:ext cx="9144000" cy="274200"/>
          </a:xfrm>
          <a:prstGeom prst="rect">
            <a:avLst/>
          </a:prstGeom>
        </p:spPr>
        <p:txBody>
          <a:bodyPr spcFirstLastPara="1" wrap="square" lIns="91425" tIns="91425" rIns="91425" bIns="91425" anchor="ctr" anchorCtr="0">
            <a:noAutofit/>
          </a:bodyPr>
          <a:lstStyle/>
          <a:p>
            <a:fld id="{00000000-1234-1234-1234-123412341234}" type="slidenum">
              <a:rPr lang="en">
                <a:solidFill>
                  <a:schemeClr val="tx1"/>
                </a:solidFill>
              </a:rPr>
              <a:pPr/>
              <a:t>12</a:t>
            </a:fld>
            <a:endParaRPr dirty="0">
              <a:solidFill>
                <a:schemeClr val="tx1"/>
              </a:solidFill>
            </a:endParaRPr>
          </a:p>
        </p:txBody>
      </p:sp>
    </p:spTree>
    <p:extLst>
      <p:ext uri="{BB962C8B-B14F-4D97-AF65-F5344CB8AC3E}">
        <p14:creationId xmlns:p14="http://schemas.microsoft.com/office/powerpoint/2010/main" val="4129113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8" name="Google Shape;68;p13"/>
          <p:cNvSpPr txBox="1">
            <a:spLocks noGrp="1"/>
          </p:cNvSpPr>
          <p:nvPr>
            <p:ph type="sldNum" idx="12"/>
          </p:nvPr>
        </p:nvSpPr>
        <p:spPr>
          <a:xfrm>
            <a:off x="0" y="6006810"/>
            <a:ext cx="9144000" cy="274200"/>
          </a:xfrm>
          <a:prstGeom prst="rect">
            <a:avLst/>
          </a:prstGeom>
        </p:spPr>
        <p:txBody>
          <a:bodyPr spcFirstLastPara="1" wrap="square" lIns="91425" tIns="91425" rIns="91425" bIns="91425" anchor="ctr" anchorCtr="0">
            <a:noAutofit/>
          </a:bodyPr>
          <a:lstStyle/>
          <a:p>
            <a:fld id="{00000000-1234-1234-1234-123412341234}" type="slidenum">
              <a:rPr lang="en">
                <a:solidFill>
                  <a:schemeClr val="tx1"/>
                </a:solidFill>
              </a:rPr>
              <a:pPr/>
              <a:t>13</a:t>
            </a:fld>
            <a:endParaRPr dirty="0">
              <a:solidFill>
                <a:schemeClr val="tx1"/>
              </a:solidFill>
            </a:endParaRPr>
          </a:p>
        </p:txBody>
      </p:sp>
      <p:pic>
        <p:nvPicPr>
          <p:cNvPr id="12" name="図 11" descr="アイコン が含まれている画像&#10;&#10;自動的に生成された説明">
            <a:extLst>
              <a:ext uri="{FF2B5EF4-FFF2-40B4-BE49-F238E27FC236}">
                <a16:creationId xmlns:a16="http://schemas.microsoft.com/office/drawing/2014/main" id="{B5D1692E-EE10-4AA2-00AC-0A115D0CFCB9}"/>
              </a:ext>
            </a:extLst>
          </p:cNvPr>
          <p:cNvPicPr>
            <a:picLocks noChangeAspect="1"/>
          </p:cNvPicPr>
          <p:nvPr/>
        </p:nvPicPr>
        <p:blipFill>
          <a:blip r:embed="rId3"/>
          <a:stretch>
            <a:fillRect/>
          </a:stretch>
        </p:blipFill>
        <p:spPr>
          <a:xfrm>
            <a:off x="6202991" y="4788546"/>
            <a:ext cx="959319" cy="1218264"/>
          </a:xfrm>
          <a:prstGeom prst="rect">
            <a:avLst/>
          </a:prstGeom>
        </p:spPr>
      </p:pic>
      <p:pic>
        <p:nvPicPr>
          <p:cNvPr id="13" name="図 12" descr="アイコン&#10;&#10;自動的に生成された説明">
            <a:extLst>
              <a:ext uri="{FF2B5EF4-FFF2-40B4-BE49-F238E27FC236}">
                <a16:creationId xmlns:a16="http://schemas.microsoft.com/office/drawing/2014/main" id="{76461452-C762-2610-8A96-6FDB0C45AFE5}"/>
              </a:ext>
            </a:extLst>
          </p:cNvPr>
          <p:cNvPicPr>
            <a:picLocks noChangeAspect="1"/>
          </p:cNvPicPr>
          <p:nvPr/>
        </p:nvPicPr>
        <p:blipFill>
          <a:blip r:embed="rId4"/>
          <a:stretch>
            <a:fillRect/>
          </a:stretch>
        </p:blipFill>
        <p:spPr>
          <a:xfrm>
            <a:off x="7483093" y="4545102"/>
            <a:ext cx="1060051" cy="1295997"/>
          </a:xfrm>
          <a:prstGeom prst="rect">
            <a:avLst/>
          </a:prstGeom>
        </p:spPr>
      </p:pic>
      <p:sp>
        <p:nvSpPr>
          <p:cNvPr id="14" name="Google Shape;64;p13">
            <a:extLst>
              <a:ext uri="{FF2B5EF4-FFF2-40B4-BE49-F238E27FC236}">
                <a16:creationId xmlns:a16="http://schemas.microsoft.com/office/drawing/2014/main" id="{7A27A6E7-6E9C-C83C-61C4-5EE4A39A430F}"/>
              </a:ext>
            </a:extLst>
          </p:cNvPr>
          <p:cNvSpPr txBox="1">
            <a:spLocks/>
          </p:cNvSpPr>
          <p:nvPr/>
        </p:nvSpPr>
        <p:spPr>
          <a:xfrm>
            <a:off x="1962277" y="2013135"/>
            <a:ext cx="5520816" cy="231457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r>
              <a:rPr lang="ja-JP" altLang="en-US" sz="3000" dirty="0">
                <a:solidFill>
                  <a:schemeClr val="tx1"/>
                </a:solidFill>
                <a:latin typeface="Meiryo UI" panose="020B0604030504040204" pitchFamily="50" charset="-128"/>
                <a:ea typeface="Meiryo UI" panose="020B0604030504040204" pitchFamily="50" charset="-128"/>
              </a:rPr>
              <a:t>大声で知らせる ・ 人を集める</a:t>
            </a:r>
            <a:endParaRPr lang="en-US" altLang="ja-JP" sz="3000" dirty="0">
              <a:solidFill>
                <a:schemeClr val="tx1"/>
              </a:solidFill>
              <a:latin typeface="Meiryo UI" panose="020B0604030504040204" pitchFamily="50" charset="-128"/>
              <a:ea typeface="Meiryo UI" panose="020B0604030504040204" pitchFamily="50" charset="-128"/>
            </a:endParaRPr>
          </a:p>
          <a:p>
            <a:endParaRPr lang="en-US" altLang="ja-JP" sz="2100" dirty="0">
              <a:solidFill>
                <a:schemeClr val="tx1"/>
              </a:solidFill>
              <a:latin typeface="Meiryo UI" panose="020B0604030504040204" pitchFamily="50" charset="-128"/>
              <a:ea typeface="Meiryo UI" panose="020B0604030504040204" pitchFamily="50" charset="-128"/>
            </a:endParaRPr>
          </a:p>
          <a:p>
            <a:r>
              <a:rPr lang="ja-JP" altLang="en-US" sz="3000" dirty="0">
                <a:solidFill>
                  <a:schemeClr val="tx1"/>
                </a:solidFill>
                <a:latin typeface="Meiryo UI" panose="020B0604030504040204" pitchFamily="50" charset="-128"/>
                <a:ea typeface="Meiryo UI" panose="020B0604030504040204" pitchFamily="50" charset="-128"/>
              </a:rPr>
              <a:t>迷ったら　「１１９番」</a:t>
            </a:r>
            <a:endParaRPr lang="en-US" altLang="ja-JP" sz="3000" dirty="0">
              <a:solidFill>
                <a:schemeClr val="tx1"/>
              </a:solidFill>
              <a:latin typeface="Meiryo UI" panose="020B0604030504040204" pitchFamily="50" charset="-128"/>
              <a:ea typeface="Meiryo UI" panose="020B0604030504040204" pitchFamily="50" charset="-128"/>
            </a:endParaRPr>
          </a:p>
          <a:p>
            <a:endParaRPr lang="en-US" altLang="ja-JP" sz="2100" dirty="0">
              <a:solidFill>
                <a:schemeClr val="tx1"/>
              </a:solidFill>
              <a:latin typeface="Meiryo UI" panose="020B0604030504040204" pitchFamily="50" charset="-128"/>
              <a:ea typeface="Meiryo UI" panose="020B0604030504040204" pitchFamily="50" charset="-128"/>
            </a:endParaRPr>
          </a:p>
          <a:p>
            <a:r>
              <a:rPr lang="ja-JP" altLang="en-US" sz="3000" dirty="0">
                <a:solidFill>
                  <a:schemeClr val="tx1"/>
                </a:solidFill>
                <a:latin typeface="Meiryo UI" panose="020B0604030504040204" pitchFamily="50" charset="-128"/>
                <a:ea typeface="Meiryo UI" panose="020B0604030504040204" pitchFamily="50" charset="-128"/>
              </a:rPr>
              <a:t>迷ったら </a:t>
            </a:r>
            <a:r>
              <a:rPr lang="en-US" altLang="ja-JP" sz="3000" dirty="0">
                <a:solidFill>
                  <a:schemeClr val="tx1"/>
                </a:solidFill>
                <a:latin typeface="Meiryo UI" panose="020B0604030504040204" pitchFamily="50" charset="-128"/>
                <a:ea typeface="Meiryo UI" panose="020B0604030504040204" pitchFamily="50" charset="-128"/>
              </a:rPr>
              <a:t>AED</a:t>
            </a:r>
            <a:r>
              <a:rPr lang="ja-JP" altLang="en-US" sz="3000" dirty="0">
                <a:solidFill>
                  <a:schemeClr val="tx1"/>
                </a:solidFill>
                <a:latin typeface="Meiryo UI" panose="020B0604030504040204" pitchFamily="50" charset="-128"/>
                <a:ea typeface="Meiryo UI" panose="020B0604030504040204" pitchFamily="50" charset="-128"/>
              </a:rPr>
              <a:t>使用</a:t>
            </a:r>
          </a:p>
        </p:txBody>
      </p:sp>
      <p:cxnSp>
        <p:nvCxnSpPr>
          <p:cNvPr id="15" name="直線コネクタ 14">
            <a:extLst>
              <a:ext uri="{FF2B5EF4-FFF2-40B4-BE49-F238E27FC236}">
                <a16:creationId xmlns:a16="http://schemas.microsoft.com/office/drawing/2014/main" id="{CAFA9F60-48F6-4DBA-3C28-A3E141019AB7}"/>
              </a:ext>
            </a:extLst>
          </p:cNvPr>
          <p:cNvCxnSpPr/>
          <p:nvPr/>
        </p:nvCxnSpPr>
        <p:spPr>
          <a:xfrm>
            <a:off x="2245737" y="2688607"/>
            <a:ext cx="49538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14BADCF-25C4-9745-6979-D905332DCB8E}"/>
              </a:ext>
            </a:extLst>
          </p:cNvPr>
          <p:cNvCxnSpPr>
            <a:cxnSpLocks/>
          </p:cNvCxnSpPr>
          <p:nvPr/>
        </p:nvCxnSpPr>
        <p:spPr>
          <a:xfrm>
            <a:off x="2564432" y="3430340"/>
            <a:ext cx="431650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B79B80C-D974-3EEF-B3B5-E4CF9A07A79B}"/>
              </a:ext>
            </a:extLst>
          </p:cNvPr>
          <p:cNvCxnSpPr>
            <a:cxnSpLocks/>
          </p:cNvCxnSpPr>
          <p:nvPr/>
        </p:nvCxnSpPr>
        <p:spPr>
          <a:xfrm>
            <a:off x="3113025" y="4227350"/>
            <a:ext cx="321932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Google Shape;64;p13"/>
          <p:cNvSpPr txBox="1">
            <a:spLocks/>
          </p:cNvSpPr>
          <p:nvPr/>
        </p:nvSpPr>
        <p:spPr>
          <a:xfrm>
            <a:off x="3392335" y="763691"/>
            <a:ext cx="2660700" cy="5716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pPr defTabSz="914400"/>
            <a:r>
              <a:rPr lang="ja-JP" altLang="en-US" sz="2400" kern="0" dirty="0">
                <a:solidFill>
                  <a:schemeClr val="tx1"/>
                </a:solidFill>
                <a:latin typeface="Meiryo UI" panose="020B0604030504040204" pitchFamily="50" charset="-128"/>
                <a:ea typeface="Meiryo UI" panose="020B0604030504040204" pitchFamily="50" charset="-128"/>
              </a:rPr>
              <a:t>０３</a:t>
            </a:r>
            <a:endParaRPr lang="en-US" altLang="ja-JP" sz="2400" kern="0" dirty="0">
              <a:solidFill>
                <a:schemeClr val="tx1"/>
              </a:solidFill>
              <a:latin typeface="Meiryo UI" panose="020B0604030504040204" pitchFamily="50" charset="-128"/>
              <a:ea typeface="Meiryo UI" panose="020B0604030504040204" pitchFamily="50" charset="-128"/>
            </a:endParaRPr>
          </a:p>
          <a:p>
            <a:pPr defTabSz="914400"/>
            <a:r>
              <a:rPr lang="ja-JP" altLang="en-US" sz="2400" kern="0" dirty="0">
                <a:solidFill>
                  <a:schemeClr val="tx1"/>
                </a:solidFill>
                <a:latin typeface="Meiryo UI" panose="020B0604030504040204" pitchFamily="50" charset="-128"/>
                <a:ea typeface="Meiryo UI" panose="020B0604030504040204" pitchFamily="50" charset="-128"/>
              </a:rPr>
              <a:t>まとめ</a:t>
            </a:r>
          </a:p>
        </p:txBody>
      </p:sp>
    </p:spTree>
    <p:extLst>
      <p:ext uri="{BB962C8B-B14F-4D97-AF65-F5344CB8AC3E}">
        <p14:creationId xmlns:p14="http://schemas.microsoft.com/office/powerpoint/2010/main" val="280003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3241651" y="956355"/>
            <a:ext cx="2660700" cy="360300"/>
          </a:xfrm>
          <a:prstGeom prst="rect">
            <a:avLst/>
          </a:prstGeom>
        </p:spPr>
        <p:txBody>
          <a:bodyPr spcFirstLastPara="1" wrap="square" lIns="0" tIns="0" rIns="0" bIns="0" anchor="ctr" anchorCtr="0">
            <a:noAutofit/>
          </a:bodyPr>
          <a:lstStyle/>
          <a:p>
            <a:r>
              <a:rPr lang="ja-JP" altLang="en-US" sz="2400" dirty="0">
                <a:solidFill>
                  <a:schemeClr val="tx1"/>
                </a:solidFill>
                <a:latin typeface="Meiryo UI" panose="020B0604030504040204" pitchFamily="50" charset="-128"/>
                <a:ea typeface="Meiryo UI" panose="020B0604030504040204" pitchFamily="50" charset="-128"/>
              </a:rPr>
              <a:t>本研修の目的</a:t>
            </a:r>
            <a:endParaRPr sz="2400" dirty="0">
              <a:solidFill>
                <a:schemeClr val="tx1"/>
              </a:solidFill>
              <a:latin typeface="Meiryo UI" panose="020B0604030504040204" pitchFamily="50" charset="-128"/>
              <a:ea typeface="Meiryo UI" panose="020B0604030504040204" pitchFamily="50" charset="-128"/>
            </a:endParaRPr>
          </a:p>
        </p:txBody>
      </p:sp>
      <p:sp>
        <p:nvSpPr>
          <p:cNvPr id="68" name="Google Shape;68;p13"/>
          <p:cNvSpPr txBox="1">
            <a:spLocks noGrp="1"/>
          </p:cNvSpPr>
          <p:nvPr>
            <p:ph type="sldNum" idx="12"/>
          </p:nvPr>
        </p:nvSpPr>
        <p:spPr>
          <a:xfrm>
            <a:off x="0" y="6004060"/>
            <a:ext cx="9144000" cy="274200"/>
          </a:xfrm>
          <a:prstGeom prst="rect">
            <a:avLst/>
          </a:prstGeom>
        </p:spPr>
        <p:txBody>
          <a:bodyPr spcFirstLastPara="1" wrap="square" lIns="91425" tIns="91425" rIns="91425" bIns="91425" anchor="ctr" anchorCtr="0">
            <a:noAutofit/>
          </a:bodyPr>
          <a:lstStyle/>
          <a:p>
            <a:pPr defTabSz="1219170">
              <a:buClr>
                <a:srgbClr val="000000"/>
              </a:buClr>
            </a:pPr>
            <a:fld id="{00000000-1234-1234-1234-123412341234}" type="slidenum">
              <a:rPr lang="en" kern="0">
                <a:solidFill>
                  <a:schemeClr val="tx1"/>
                </a:solidFill>
              </a:rPr>
              <a:pPr defTabSz="1219170">
                <a:buClr>
                  <a:srgbClr val="000000"/>
                </a:buClr>
              </a:pPr>
              <a:t>2</a:t>
            </a:fld>
            <a:endParaRPr kern="0" dirty="0">
              <a:solidFill>
                <a:schemeClr val="tx1"/>
              </a:solidFill>
            </a:endParaRPr>
          </a:p>
        </p:txBody>
      </p:sp>
      <p:sp>
        <p:nvSpPr>
          <p:cNvPr id="2" name="Google Shape;64;p13">
            <a:extLst>
              <a:ext uri="{FF2B5EF4-FFF2-40B4-BE49-F238E27FC236}">
                <a16:creationId xmlns:a16="http://schemas.microsoft.com/office/drawing/2014/main" id="{0501DF7D-B84A-A468-6CF0-AF8D7D1CAF34}"/>
              </a:ext>
            </a:extLst>
          </p:cNvPr>
          <p:cNvSpPr txBox="1">
            <a:spLocks/>
          </p:cNvSpPr>
          <p:nvPr/>
        </p:nvSpPr>
        <p:spPr>
          <a:xfrm>
            <a:off x="517316" y="1980771"/>
            <a:ext cx="8269997" cy="2492772"/>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pPr algn="just" defTabSz="1219170">
              <a:buClr>
                <a:srgbClr val="999999"/>
              </a:buClr>
            </a:pPr>
            <a:r>
              <a:rPr lang="ja-JP" altLang="en-US" sz="3200" kern="0" dirty="0">
                <a:solidFill>
                  <a:srgbClr val="FF9E00"/>
                </a:solidFill>
                <a:latin typeface="Meiryo UI" panose="020B0604030504040204" pitchFamily="50" charset="-128"/>
                <a:ea typeface="Meiryo UI" panose="020B0604030504040204" pitchFamily="50" charset="-128"/>
              </a:rPr>
              <a:t>　</a:t>
            </a:r>
            <a:r>
              <a:rPr lang="ja-JP" altLang="en-US" sz="3200" u="sng" kern="0" dirty="0">
                <a:solidFill>
                  <a:srgbClr val="FF9E00"/>
                </a:solidFill>
                <a:latin typeface="Meiryo UI" panose="020B0604030504040204" pitchFamily="50" charset="-128"/>
                <a:ea typeface="Meiryo UI" panose="020B0604030504040204" pitchFamily="50" charset="-128"/>
              </a:rPr>
              <a:t>心肺蘇生やＡＥＤ使用に関する基礎的な知識や技能</a:t>
            </a:r>
            <a:r>
              <a:rPr lang="ja-JP" altLang="en-US" sz="3200" kern="0" dirty="0">
                <a:solidFill>
                  <a:srgbClr val="434343"/>
                </a:solidFill>
                <a:latin typeface="Meiryo UI" panose="020B0604030504040204" pitchFamily="50" charset="-128"/>
                <a:ea typeface="Meiryo UI" panose="020B0604030504040204" pitchFamily="50" charset="-128"/>
              </a:rPr>
              <a:t>を身に付けるとともに、事故の未然防止や事故発生時における教職員の</a:t>
            </a:r>
            <a:r>
              <a:rPr lang="ja-JP" altLang="en-US" sz="3200" u="sng" kern="0" dirty="0">
                <a:solidFill>
                  <a:srgbClr val="FF9E00"/>
                </a:solidFill>
                <a:latin typeface="Meiryo UI" panose="020B0604030504040204" pitchFamily="50" charset="-128"/>
                <a:ea typeface="Meiryo UI" panose="020B0604030504040204" pitchFamily="50" charset="-128"/>
              </a:rPr>
              <a:t>危機管理意識や資質の向上</a:t>
            </a:r>
            <a:r>
              <a:rPr lang="ja-JP" altLang="en-US" sz="3200" kern="0" dirty="0">
                <a:solidFill>
                  <a:srgbClr val="434343"/>
                </a:solidFill>
                <a:latin typeface="Meiryo UI" panose="020B0604030504040204" pitchFamily="50" charset="-128"/>
                <a:ea typeface="Meiryo UI" panose="020B0604030504040204" pitchFamily="50" charset="-128"/>
              </a:rPr>
              <a:t>を図る。</a:t>
            </a:r>
          </a:p>
        </p:txBody>
      </p:sp>
      <p:pic>
        <p:nvPicPr>
          <p:cNvPr id="6" name="図 5" descr="アイコン&#10;&#10;自動的に生成された説明">
            <a:extLst>
              <a:ext uri="{FF2B5EF4-FFF2-40B4-BE49-F238E27FC236}">
                <a16:creationId xmlns:a16="http://schemas.microsoft.com/office/drawing/2014/main" id="{E3DFE008-E2CC-28B9-9F30-6A936A8F2D25}"/>
              </a:ext>
            </a:extLst>
          </p:cNvPr>
          <p:cNvPicPr>
            <a:picLocks noChangeAspect="1"/>
          </p:cNvPicPr>
          <p:nvPr/>
        </p:nvPicPr>
        <p:blipFill>
          <a:blip r:embed="rId3"/>
          <a:stretch>
            <a:fillRect/>
          </a:stretch>
        </p:blipFill>
        <p:spPr>
          <a:xfrm>
            <a:off x="7231171" y="4325962"/>
            <a:ext cx="1060051" cy="1295997"/>
          </a:xfrm>
          <a:prstGeom prst="rect">
            <a:avLst/>
          </a:prstGeom>
        </p:spPr>
      </p:pic>
      <p:pic>
        <p:nvPicPr>
          <p:cNvPr id="8" name="図 7" descr="アイコン が含まれている画像&#10;&#10;自動的に生成された説明">
            <a:extLst>
              <a:ext uri="{FF2B5EF4-FFF2-40B4-BE49-F238E27FC236}">
                <a16:creationId xmlns:a16="http://schemas.microsoft.com/office/drawing/2014/main" id="{A9F377A6-4634-0B77-D326-F4B7723026F1}"/>
              </a:ext>
            </a:extLst>
          </p:cNvPr>
          <p:cNvPicPr>
            <a:picLocks noChangeAspect="1"/>
          </p:cNvPicPr>
          <p:nvPr/>
        </p:nvPicPr>
        <p:blipFill>
          <a:blip r:embed="rId4"/>
          <a:stretch>
            <a:fillRect/>
          </a:stretch>
        </p:blipFill>
        <p:spPr>
          <a:xfrm>
            <a:off x="6130042" y="4428789"/>
            <a:ext cx="959319" cy="1218264"/>
          </a:xfrm>
          <a:prstGeom prst="rect">
            <a:avLst/>
          </a:prstGeom>
        </p:spPr>
      </p:pic>
    </p:spTree>
    <p:extLst>
      <p:ext uri="{BB962C8B-B14F-4D97-AF65-F5344CB8AC3E}">
        <p14:creationId xmlns:p14="http://schemas.microsoft.com/office/powerpoint/2010/main" val="1076895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10" name="楕円 9">
            <a:extLst>
              <a:ext uri="{FF2B5EF4-FFF2-40B4-BE49-F238E27FC236}">
                <a16:creationId xmlns:a16="http://schemas.microsoft.com/office/drawing/2014/main" id="{FCD193FB-8D6E-52CA-E50B-A340774580A1}"/>
              </a:ext>
            </a:extLst>
          </p:cNvPr>
          <p:cNvSpPr/>
          <p:nvPr/>
        </p:nvSpPr>
        <p:spPr>
          <a:xfrm>
            <a:off x="1159366" y="4084958"/>
            <a:ext cx="744061" cy="7440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 name="楕円 8">
            <a:extLst>
              <a:ext uri="{FF2B5EF4-FFF2-40B4-BE49-F238E27FC236}">
                <a16:creationId xmlns:a16="http://schemas.microsoft.com/office/drawing/2014/main" id="{C7861F10-A8A0-8149-C513-E3578D090F39}"/>
              </a:ext>
            </a:extLst>
          </p:cNvPr>
          <p:cNvSpPr/>
          <p:nvPr/>
        </p:nvSpPr>
        <p:spPr>
          <a:xfrm>
            <a:off x="1162163" y="3150054"/>
            <a:ext cx="744061" cy="7440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8" name="楕円 7">
            <a:extLst>
              <a:ext uri="{FF2B5EF4-FFF2-40B4-BE49-F238E27FC236}">
                <a16:creationId xmlns:a16="http://schemas.microsoft.com/office/drawing/2014/main" id="{93FD6D69-C73B-7794-582B-FDF195460B02}"/>
              </a:ext>
            </a:extLst>
          </p:cNvPr>
          <p:cNvSpPr/>
          <p:nvPr/>
        </p:nvSpPr>
        <p:spPr>
          <a:xfrm>
            <a:off x="1165410" y="2214112"/>
            <a:ext cx="744061" cy="7440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4" name="Google Shape;64;p13"/>
          <p:cNvSpPr txBox="1">
            <a:spLocks noGrp="1"/>
          </p:cNvSpPr>
          <p:nvPr>
            <p:ph type="title"/>
          </p:nvPr>
        </p:nvSpPr>
        <p:spPr>
          <a:xfrm>
            <a:off x="3241651" y="956355"/>
            <a:ext cx="2660700" cy="360300"/>
          </a:xfrm>
          <a:prstGeom prst="rect">
            <a:avLst/>
          </a:prstGeom>
        </p:spPr>
        <p:txBody>
          <a:bodyPr spcFirstLastPara="1" wrap="square" lIns="0" tIns="0" rIns="0" bIns="0" anchor="ctr" anchorCtr="0">
            <a:noAutofit/>
          </a:bodyPr>
          <a:lstStyle/>
          <a:p>
            <a:r>
              <a:rPr lang="ja-JP" altLang="en-US" sz="2400" dirty="0">
                <a:solidFill>
                  <a:schemeClr val="tx1"/>
                </a:solidFill>
                <a:latin typeface="Meiryo UI" panose="020B0604030504040204" pitchFamily="50" charset="-128"/>
                <a:ea typeface="Meiryo UI" panose="020B0604030504040204" pitchFamily="50" charset="-128"/>
              </a:rPr>
              <a:t>研修の流れ</a:t>
            </a:r>
            <a:endParaRPr sz="2400" dirty="0">
              <a:solidFill>
                <a:schemeClr val="tx1"/>
              </a:solidFill>
              <a:latin typeface="Meiryo UI" panose="020B0604030504040204" pitchFamily="50" charset="-128"/>
              <a:ea typeface="Meiryo UI" panose="020B0604030504040204" pitchFamily="50" charset="-128"/>
            </a:endParaRPr>
          </a:p>
        </p:txBody>
      </p:sp>
      <p:sp>
        <p:nvSpPr>
          <p:cNvPr id="68" name="Google Shape;68;p13"/>
          <p:cNvSpPr txBox="1">
            <a:spLocks noGrp="1"/>
          </p:cNvSpPr>
          <p:nvPr>
            <p:ph type="sldNum" idx="12"/>
          </p:nvPr>
        </p:nvSpPr>
        <p:spPr>
          <a:xfrm>
            <a:off x="1" y="6036718"/>
            <a:ext cx="9144000" cy="274200"/>
          </a:xfrm>
          <a:prstGeom prst="rect">
            <a:avLst/>
          </a:prstGeom>
        </p:spPr>
        <p:txBody>
          <a:bodyPr spcFirstLastPara="1" wrap="square" lIns="91425" tIns="91425" rIns="91425" bIns="91425" anchor="ctr" anchorCtr="0">
            <a:noAutofit/>
          </a:bodyPr>
          <a:lstStyle/>
          <a:p>
            <a:fld id="{00000000-1234-1234-1234-123412341234}" type="slidenum">
              <a:rPr lang="en">
                <a:solidFill>
                  <a:schemeClr val="tx1"/>
                </a:solidFill>
              </a:rPr>
              <a:pPr/>
              <a:t>3</a:t>
            </a:fld>
            <a:endParaRPr dirty="0">
              <a:solidFill>
                <a:schemeClr val="tx1"/>
              </a:solidFill>
            </a:endParaRPr>
          </a:p>
        </p:txBody>
      </p:sp>
      <p:sp>
        <p:nvSpPr>
          <p:cNvPr id="2" name="Google Shape;64;p13">
            <a:extLst>
              <a:ext uri="{FF2B5EF4-FFF2-40B4-BE49-F238E27FC236}">
                <a16:creationId xmlns:a16="http://schemas.microsoft.com/office/drawing/2014/main" id="{0501DF7D-B84A-A468-6CF0-AF8D7D1CAF34}"/>
              </a:ext>
            </a:extLst>
          </p:cNvPr>
          <p:cNvSpPr txBox="1">
            <a:spLocks/>
          </p:cNvSpPr>
          <p:nvPr/>
        </p:nvSpPr>
        <p:spPr>
          <a:xfrm>
            <a:off x="2268505" y="2420369"/>
            <a:ext cx="3600815" cy="360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pPr algn="l"/>
            <a:r>
              <a:rPr lang="ja-JP" altLang="en-US" sz="3600" dirty="0">
                <a:solidFill>
                  <a:schemeClr val="tx1"/>
                </a:solidFill>
                <a:latin typeface="Meiryo UI" panose="020B0604030504040204" pitchFamily="50" charset="-128"/>
                <a:ea typeface="Meiryo UI" panose="020B0604030504040204" pitchFamily="50" charset="-128"/>
              </a:rPr>
              <a:t>はじめに　</a:t>
            </a:r>
            <a:r>
              <a:rPr lang="en-US" altLang="ja-JP" sz="3600" dirty="0">
                <a:solidFill>
                  <a:schemeClr val="tx1"/>
                </a:solidFill>
                <a:latin typeface="Meiryo UI" panose="020B0604030504040204" pitchFamily="50" charset="-128"/>
                <a:ea typeface="Meiryo UI" panose="020B0604030504040204" pitchFamily="50" charset="-128"/>
              </a:rPr>
              <a:t>(15</a:t>
            </a:r>
            <a:r>
              <a:rPr lang="ja-JP" altLang="en-US" sz="3600" dirty="0">
                <a:solidFill>
                  <a:schemeClr val="tx1"/>
                </a:solidFill>
                <a:latin typeface="Meiryo UI" panose="020B0604030504040204" pitchFamily="50" charset="-128"/>
                <a:ea typeface="Meiryo UI" panose="020B0604030504040204" pitchFamily="50" charset="-128"/>
              </a:rPr>
              <a:t>分</a:t>
            </a:r>
            <a:r>
              <a:rPr lang="en-US" altLang="ja-JP" sz="3600" dirty="0">
                <a:solidFill>
                  <a:schemeClr val="tx1"/>
                </a:solidFill>
                <a:latin typeface="Meiryo UI" panose="020B0604030504040204" pitchFamily="50" charset="-128"/>
                <a:ea typeface="Meiryo UI" panose="020B0604030504040204" pitchFamily="50" charset="-128"/>
              </a:rPr>
              <a:t>)</a:t>
            </a:r>
            <a:endParaRPr lang="ja-JP" altLang="en-US" sz="3600" dirty="0">
              <a:solidFill>
                <a:schemeClr val="tx1"/>
              </a:solidFill>
              <a:latin typeface="Meiryo UI" panose="020B0604030504040204" pitchFamily="50" charset="-128"/>
              <a:ea typeface="Meiryo UI" panose="020B0604030504040204" pitchFamily="50" charset="-128"/>
            </a:endParaRPr>
          </a:p>
        </p:txBody>
      </p:sp>
      <p:sp>
        <p:nvSpPr>
          <p:cNvPr id="3" name="Google Shape;64;p13">
            <a:extLst>
              <a:ext uri="{FF2B5EF4-FFF2-40B4-BE49-F238E27FC236}">
                <a16:creationId xmlns:a16="http://schemas.microsoft.com/office/drawing/2014/main" id="{CB161B5C-E551-8618-1003-2668C788F481}"/>
              </a:ext>
            </a:extLst>
          </p:cNvPr>
          <p:cNvSpPr txBox="1">
            <a:spLocks/>
          </p:cNvSpPr>
          <p:nvPr/>
        </p:nvSpPr>
        <p:spPr>
          <a:xfrm>
            <a:off x="2268503" y="3344487"/>
            <a:ext cx="6875372" cy="360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pPr algn="l"/>
            <a:r>
              <a:rPr lang="ja-JP" altLang="en-US" sz="3600" dirty="0">
                <a:solidFill>
                  <a:schemeClr val="tx1"/>
                </a:solidFill>
                <a:latin typeface="Meiryo UI" panose="020B0604030504040204" pitchFamily="50" charset="-128"/>
                <a:ea typeface="Meiryo UI" panose="020B0604030504040204" pitchFamily="50" charset="-128"/>
              </a:rPr>
              <a:t>実技研修（４０分）</a:t>
            </a:r>
            <a:endParaRPr lang="en-US" altLang="ja-JP" sz="3600" dirty="0">
              <a:solidFill>
                <a:schemeClr val="tx1"/>
              </a:solidFill>
              <a:latin typeface="Meiryo UI" panose="020B0604030504040204" pitchFamily="50" charset="-128"/>
              <a:ea typeface="Meiryo UI" panose="020B0604030504040204" pitchFamily="50" charset="-128"/>
            </a:endParaRPr>
          </a:p>
          <a:p>
            <a:pPr algn="l"/>
            <a:r>
              <a:rPr lang="ja-JP" altLang="en-US" sz="3600" dirty="0">
                <a:solidFill>
                  <a:schemeClr val="tx1"/>
                </a:solidFill>
                <a:latin typeface="Meiryo UI" panose="020B0604030504040204" pitchFamily="50" charset="-128"/>
                <a:ea typeface="Meiryo UI" panose="020B0604030504040204" pitchFamily="50" charset="-128"/>
              </a:rPr>
              <a:t>心肺蘇生・</a:t>
            </a:r>
            <a:r>
              <a:rPr lang="en-US" altLang="ja-JP" sz="3600" dirty="0">
                <a:solidFill>
                  <a:schemeClr val="tx1"/>
                </a:solidFill>
                <a:latin typeface="Meiryo UI" panose="020B0604030504040204" pitchFamily="50" charset="-128"/>
                <a:ea typeface="Meiryo UI" panose="020B0604030504040204" pitchFamily="50" charset="-128"/>
              </a:rPr>
              <a:t>AED</a:t>
            </a:r>
            <a:r>
              <a:rPr lang="ja-JP" altLang="en-US" sz="3600" dirty="0">
                <a:solidFill>
                  <a:schemeClr val="tx1"/>
                </a:solidFill>
                <a:latin typeface="Meiryo UI" panose="020B0604030504040204" pitchFamily="50" charset="-128"/>
                <a:ea typeface="Meiryo UI" panose="020B0604030504040204" pitchFamily="50" charset="-128"/>
              </a:rPr>
              <a:t>使用　</a:t>
            </a:r>
            <a:endParaRPr lang="en-US" altLang="ja-JP" sz="3600" dirty="0">
              <a:solidFill>
                <a:schemeClr val="tx1"/>
              </a:solidFill>
              <a:latin typeface="Meiryo UI" panose="020B0604030504040204" pitchFamily="50" charset="-128"/>
              <a:ea typeface="Meiryo UI" panose="020B0604030504040204" pitchFamily="50" charset="-128"/>
            </a:endParaRPr>
          </a:p>
        </p:txBody>
      </p:sp>
      <p:sp>
        <p:nvSpPr>
          <p:cNvPr id="4" name="Google Shape;64;p13">
            <a:extLst>
              <a:ext uri="{FF2B5EF4-FFF2-40B4-BE49-F238E27FC236}">
                <a16:creationId xmlns:a16="http://schemas.microsoft.com/office/drawing/2014/main" id="{F0A7DA27-903F-AC04-9899-01120BFA9150}"/>
              </a:ext>
            </a:extLst>
          </p:cNvPr>
          <p:cNvSpPr txBox="1">
            <a:spLocks/>
          </p:cNvSpPr>
          <p:nvPr/>
        </p:nvSpPr>
        <p:spPr>
          <a:xfrm>
            <a:off x="2268503" y="4289634"/>
            <a:ext cx="3157811" cy="360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pPr algn="l"/>
            <a:r>
              <a:rPr lang="ja-JP" altLang="en-US" sz="3600" dirty="0">
                <a:solidFill>
                  <a:schemeClr val="tx1"/>
                </a:solidFill>
                <a:latin typeface="Meiryo UI" panose="020B0604030504040204" pitchFamily="50" charset="-128"/>
                <a:ea typeface="Meiryo UI" panose="020B0604030504040204" pitchFamily="50" charset="-128"/>
              </a:rPr>
              <a:t>まとめ　</a:t>
            </a:r>
            <a:r>
              <a:rPr lang="en-US" altLang="ja-JP" sz="3600" dirty="0">
                <a:solidFill>
                  <a:schemeClr val="tx1"/>
                </a:solidFill>
                <a:latin typeface="Meiryo UI" panose="020B0604030504040204" pitchFamily="50" charset="-128"/>
                <a:ea typeface="Meiryo UI" panose="020B0604030504040204" pitchFamily="50" charset="-128"/>
              </a:rPr>
              <a:t>(5</a:t>
            </a:r>
            <a:r>
              <a:rPr lang="ja-JP" altLang="en-US" sz="3600" dirty="0">
                <a:solidFill>
                  <a:schemeClr val="tx1"/>
                </a:solidFill>
                <a:latin typeface="Meiryo UI" panose="020B0604030504040204" pitchFamily="50" charset="-128"/>
                <a:ea typeface="Meiryo UI" panose="020B0604030504040204" pitchFamily="50" charset="-128"/>
              </a:rPr>
              <a:t>分</a:t>
            </a:r>
            <a:r>
              <a:rPr lang="en-US" altLang="ja-JP" sz="3600" dirty="0">
                <a:solidFill>
                  <a:schemeClr val="tx1"/>
                </a:solidFill>
                <a:latin typeface="Meiryo UI" panose="020B0604030504040204" pitchFamily="50" charset="-128"/>
                <a:ea typeface="Meiryo UI" panose="020B0604030504040204" pitchFamily="50" charset="-128"/>
              </a:rPr>
              <a:t>)</a:t>
            </a:r>
          </a:p>
        </p:txBody>
      </p:sp>
      <p:sp>
        <p:nvSpPr>
          <p:cNvPr id="5" name="Google Shape;64;p13">
            <a:extLst>
              <a:ext uri="{FF2B5EF4-FFF2-40B4-BE49-F238E27FC236}">
                <a16:creationId xmlns:a16="http://schemas.microsoft.com/office/drawing/2014/main" id="{6599FC11-C5D4-76B9-9CAB-9ABAE841B937}"/>
              </a:ext>
            </a:extLst>
          </p:cNvPr>
          <p:cNvSpPr txBox="1">
            <a:spLocks/>
          </p:cNvSpPr>
          <p:nvPr/>
        </p:nvSpPr>
        <p:spPr>
          <a:xfrm>
            <a:off x="415066" y="2412135"/>
            <a:ext cx="2244751" cy="360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r>
              <a:rPr lang="en-US" altLang="ja-JP" sz="3600" dirty="0">
                <a:solidFill>
                  <a:schemeClr val="bg1"/>
                </a:solidFill>
                <a:latin typeface="Meiryo UI" panose="020B0604030504040204" pitchFamily="50" charset="-128"/>
                <a:ea typeface="Meiryo UI" panose="020B0604030504040204" pitchFamily="50" charset="-128"/>
              </a:rPr>
              <a:t>01</a:t>
            </a:r>
          </a:p>
        </p:txBody>
      </p:sp>
      <p:sp>
        <p:nvSpPr>
          <p:cNvPr id="6" name="Google Shape;64;p13">
            <a:extLst>
              <a:ext uri="{FF2B5EF4-FFF2-40B4-BE49-F238E27FC236}">
                <a16:creationId xmlns:a16="http://schemas.microsoft.com/office/drawing/2014/main" id="{806DC002-0890-4185-C513-C63A83F174B5}"/>
              </a:ext>
            </a:extLst>
          </p:cNvPr>
          <p:cNvSpPr txBox="1">
            <a:spLocks/>
          </p:cNvSpPr>
          <p:nvPr/>
        </p:nvSpPr>
        <p:spPr>
          <a:xfrm>
            <a:off x="415066" y="3340870"/>
            <a:ext cx="2244751" cy="360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r>
              <a:rPr lang="en-US" altLang="ja-JP" sz="3600" dirty="0">
                <a:solidFill>
                  <a:schemeClr val="bg1"/>
                </a:solidFill>
                <a:latin typeface="Meiryo UI" panose="020B0604030504040204" pitchFamily="50" charset="-128"/>
                <a:ea typeface="Meiryo UI" panose="020B0604030504040204" pitchFamily="50" charset="-128"/>
              </a:rPr>
              <a:t>02</a:t>
            </a:r>
          </a:p>
        </p:txBody>
      </p:sp>
      <p:sp>
        <p:nvSpPr>
          <p:cNvPr id="7" name="Google Shape;64;p13">
            <a:extLst>
              <a:ext uri="{FF2B5EF4-FFF2-40B4-BE49-F238E27FC236}">
                <a16:creationId xmlns:a16="http://schemas.microsoft.com/office/drawing/2014/main" id="{BEAEEAF5-ED1C-585D-6543-B7C0E5176F72}"/>
              </a:ext>
            </a:extLst>
          </p:cNvPr>
          <p:cNvSpPr txBox="1">
            <a:spLocks/>
          </p:cNvSpPr>
          <p:nvPr/>
        </p:nvSpPr>
        <p:spPr>
          <a:xfrm>
            <a:off x="415066" y="4276839"/>
            <a:ext cx="2244751" cy="360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r>
              <a:rPr lang="en-US" altLang="ja-JP" sz="3600" dirty="0">
                <a:solidFill>
                  <a:schemeClr val="bg1"/>
                </a:solidFill>
                <a:latin typeface="Meiryo UI" panose="020B0604030504040204" pitchFamily="50" charset="-128"/>
                <a:ea typeface="Meiryo UI" panose="020B0604030504040204" pitchFamily="50" charset="-128"/>
              </a:rPr>
              <a:t>03</a:t>
            </a:r>
          </a:p>
        </p:txBody>
      </p:sp>
    </p:spTree>
    <p:extLst>
      <p:ext uri="{BB962C8B-B14F-4D97-AF65-F5344CB8AC3E}">
        <p14:creationId xmlns:p14="http://schemas.microsoft.com/office/powerpoint/2010/main" val="3936048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2401719" y="1292297"/>
            <a:ext cx="4371311" cy="360300"/>
          </a:xfrm>
          <a:prstGeom prst="rect">
            <a:avLst/>
          </a:prstGeom>
          <a:solidFill>
            <a:schemeClr val="bg1"/>
          </a:solidFill>
        </p:spPr>
        <p:txBody>
          <a:bodyPr spcFirstLastPara="1" wrap="square" lIns="0" tIns="0" rIns="0" bIns="0" anchor="ctr" anchorCtr="0">
            <a:noAutofit/>
          </a:bodyPr>
          <a:lstStyle/>
          <a:p>
            <a:r>
              <a:rPr lang="ja-JP" altLang="en-US" sz="2400" dirty="0">
                <a:solidFill>
                  <a:schemeClr val="tx1"/>
                </a:solidFill>
                <a:latin typeface="Meiryo UI" panose="020B0604030504040204" pitchFamily="50" charset="-128"/>
                <a:ea typeface="Meiryo UI" panose="020B0604030504040204" pitchFamily="50" charset="-128"/>
              </a:rPr>
              <a:t>「学校事故対応に関する指針」より</a:t>
            </a:r>
            <a:endParaRPr sz="2400" dirty="0">
              <a:solidFill>
                <a:schemeClr val="tx1"/>
              </a:solidFill>
              <a:latin typeface="Meiryo UI" panose="020B0604030504040204" pitchFamily="50" charset="-128"/>
              <a:ea typeface="Meiryo UI" panose="020B0604030504040204" pitchFamily="50" charset="-128"/>
            </a:endParaRPr>
          </a:p>
        </p:txBody>
      </p:sp>
      <p:sp>
        <p:nvSpPr>
          <p:cNvPr id="68" name="Google Shape;68;p13"/>
          <p:cNvSpPr txBox="1">
            <a:spLocks noGrp="1"/>
          </p:cNvSpPr>
          <p:nvPr>
            <p:ph type="sldNum" idx="12"/>
          </p:nvPr>
        </p:nvSpPr>
        <p:spPr>
          <a:xfrm>
            <a:off x="0" y="5974447"/>
            <a:ext cx="9144000" cy="274200"/>
          </a:xfrm>
          <a:prstGeom prst="rect">
            <a:avLst/>
          </a:prstGeom>
        </p:spPr>
        <p:txBody>
          <a:bodyPr spcFirstLastPara="1" wrap="square" lIns="91425" tIns="91425" rIns="91425" bIns="91425" anchor="ctr" anchorCtr="0">
            <a:noAutofit/>
          </a:bodyPr>
          <a:lstStyle/>
          <a:p>
            <a:fld id="{00000000-1234-1234-1234-123412341234}" type="slidenum">
              <a:rPr lang="en">
                <a:solidFill>
                  <a:schemeClr val="tx1"/>
                </a:solidFill>
              </a:rPr>
              <a:pPr/>
              <a:t>4</a:t>
            </a:fld>
            <a:endParaRPr dirty="0">
              <a:solidFill>
                <a:schemeClr val="tx1"/>
              </a:solidFill>
            </a:endParaRPr>
          </a:p>
        </p:txBody>
      </p:sp>
      <p:sp>
        <p:nvSpPr>
          <p:cNvPr id="2" name="Google Shape;64;p13">
            <a:extLst>
              <a:ext uri="{FF2B5EF4-FFF2-40B4-BE49-F238E27FC236}">
                <a16:creationId xmlns:a16="http://schemas.microsoft.com/office/drawing/2014/main" id="{0501DF7D-B84A-A468-6CF0-AF8D7D1CAF34}"/>
              </a:ext>
            </a:extLst>
          </p:cNvPr>
          <p:cNvSpPr txBox="1">
            <a:spLocks/>
          </p:cNvSpPr>
          <p:nvPr/>
        </p:nvSpPr>
        <p:spPr>
          <a:xfrm>
            <a:off x="517585" y="1472447"/>
            <a:ext cx="8022567" cy="354664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pPr algn="just"/>
            <a:r>
              <a:rPr lang="ja-JP" altLang="en-US" sz="2400" dirty="0">
                <a:solidFill>
                  <a:schemeClr val="tx1"/>
                </a:solidFill>
                <a:latin typeface="Meiryo UI" panose="020B0604030504040204" pitchFamily="50" charset="-128"/>
                <a:ea typeface="Meiryo UI" panose="020B0604030504040204" pitchFamily="50" charset="-128"/>
              </a:rPr>
              <a:t>２</a:t>
            </a:r>
            <a:r>
              <a:rPr lang="ja-JP" altLang="en-US" sz="2400" dirty="0">
                <a:solidFill>
                  <a:schemeClr val="tx1"/>
                </a:solidFill>
                <a:latin typeface="Meiryo UI" panose="020B0604030504040204" pitchFamily="50" charset="-128"/>
                <a:ea typeface="Meiryo UI" panose="020B0604030504040204" pitchFamily="50" charset="-128"/>
              </a:rPr>
              <a:t>　事故発生の</a:t>
            </a:r>
            <a:r>
              <a:rPr lang="ja-JP" altLang="en-US" sz="2400" dirty="0" smtClean="0">
                <a:solidFill>
                  <a:schemeClr val="tx1"/>
                </a:solidFill>
                <a:latin typeface="Meiryo UI" panose="020B0604030504040204" pitchFamily="50" charset="-128"/>
                <a:ea typeface="Meiryo UI" panose="020B0604030504040204" pitchFamily="50" charset="-128"/>
              </a:rPr>
              <a:t>未然防止</a:t>
            </a:r>
            <a:endParaRPr lang="en-US" altLang="ja-JP" sz="2400" dirty="0">
              <a:solidFill>
                <a:schemeClr val="tx1"/>
              </a:solidFill>
              <a:latin typeface="Meiryo UI" panose="020B0604030504040204" pitchFamily="50" charset="-128"/>
              <a:ea typeface="Meiryo UI" panose="020B0604030504040204" pitchFamily="50" charset="-128"/>
            </a:endParaRPr>
          </a:p>
          <a:p>
            <a:pPr algn="just"/>
            <a:endParaRPr lang="en-US" altLang="ja-JP" sz="2400" dirty="0">
              <a:solidFill>
                <a:schemeClr val="tx1"/>
              </a:solidFill>
              <a:latin typeface="Meiryo UI" panose="020B0604030504040204" pitchFamily="50" charset="-128"/>
              <a:ea typeface="Meiryo UI" panose="020B0604030504040204" pitchFamily="50" charset="-128"/>
            </a:endParaRPr>
          </a:p>
          <a:p>
            <a:pPr algn="just"/>
            <a:r>
              <a:rPr lang="en-US" altLang="ja-JP" sz="2400" dirty="0" smtClean="0">
                <a:solidFill>
                  <a:schemeClr val="tx1"/>
                </a:solidFill>
                <a:latin typeface="Meiryo UI" panose="020B0604030504040204" pitchFamily="50" charset="-128"/>
                <a:ea typeface="Meiryo UI" panose="020B0604030504040204" pitchFamily="50" charset="-128"/>
              </a:rPr>
              <a:t>(</a:t>
            </a:r>
            <a:r>
              <a:rPr lang="ja-JP" altLang="en-US" sz="2400" dirty="0" smtClean="0">
                <a:solidFill>
                  <a:schemeClr val="tx1"/>
                </a:solidFill>
                <a:latin typeface="Meiryo UI" panose="020B0604030504040204" pitchFamily="50" charset="-128"/>
                <a:ea typeface="Meiryo UI" panose="020B0604030504040204" pitchFamily="50" charset="-128"/>
              </a:rPr>
              <a:t>３</a:t>
            </a:r>
            <a:r>
              <a:rPr lang="en-US" altLang="ja-JP" sz="2400" dirty="0" smtClean="0">
                <a:solidFill>
                  <a:schemeClr val="tx1"/>
                </a:solidFill>
                <a:latin typeface="Meiryo UI" panose="020B0604030504040204" pitchFamily="50" charset="-128"/>
                <a:ea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rPr>
              <a:t>　教職員</a:t>
            </a:r>
            <a:r>
              <a:rPr lang="ja-JP" altLang="en-US" sz="2400" dirty="0" smtClean="0">
                <a:solidFill>
                  <a:schemeClr val="tx1"/>
                </a:solidFill>
                <a:latin typeface="Meiryo UI" panose="020B0604030504040204" pitchFamily="50" charset="-128"/>
                <a:ea typeface="Meiryo UI" panose="020B0604030504040204" pitchFamily="50" charset="-128"/>
              </a:rPr>
              <a:t>の危機管理に関する資質</a:t>
            </a:r>
            <a:r>
              <a:rPr lang="ja-JP" altLang="en-US" sz="2400" dirty="0">
                <a:solidFill>
                  <a:schemeClr val="tx1"/>
                </a:solidFill>
                <a:latin typeface="Meiryo UI" panose="020B0604030504040204" pitchFamily="50" charset="-128"/>
                <a:ea typeface="Meiryo UI" panose="020B0604030504040204" pitchFamily="50" charset="-128"/>
              </a:rPr>
              <a:t>の向上</a:t>
            </a:r>
            <a:r>
              <a:rPr lang="ja-JP" altLang="en-US" sz="2400" dirty="0" smtClean="0">
                <a:solidFill>
                  <a:schemeClr val="tx1"/>
                </a:solidFill>
                <a:latin typeface="Meiryo UI" panose="020B0604030504040204" pitchFamily="50" charset="-128"/>
                <a:ea typeface="Meiryo UI" panose="020B0604030504040204" pitchFamily="50" charset="-128"/>
              </a:rPr>
              <a:t>（一部抜粋）</a:t>
            </a:r>
            <a:endParaRPr lang="en-US" altLang="ja-JP" sz="2400" dirty="0">
              <a:solidFill>
                <a:schemeClr val="tx1"/>
              </a:solidFill>
              <a:latin typeface="Meiryo UI" panose="020B0604030504040204" pitchFamily="50" charset="-128"/>
              <a:ea typeface="Meiryo UI" panose="020B0604030504040204" pitchFamily="50" charset="-128"/>
            </a:endParaRPr>
          </a:p>
          <a:p>
            <a:pPr algn="just"/>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各学校は、教職員の危機管理に関する資質の向上を図る研修等を通じて、</a:t>
            </a:r>
            <a:r>
              <a:rPr lang="ja-JP" altLang="en-US" sz="2400" u="sng" dirty="0" smtClean="0">
                <a:solidFill>
                  <a:schemeClr val="accent1"/>
                </a:solidFill>
                <a:latin typeface="Meiryo UI" panose="020B0604030504040204" pitchFamily="50" charset="-128"/>
                <a:ea typeface="Meiryo UI" panose="020B0604030504040204" pitchFamily="50" charset="-128"/>
              </a:rPr>
              <a:t>教職員個々に</a:t>
            </a:r>
            <a:r>
              <a:rPr lang="ja-JP" altLang="en-US" sz="2400" u="sng" dirty="0">
                <a:solidFill>
                  <a:schemeClr val="accent1"/>
                </a:solidFill>
                <a:latin typeface="Meiryo UI" panose="020B0604030504040204" pitchFamily="50" charset="-128"/>
                <a:ea typeface="Meiryo UI" panose="020B0604030504040204" pitchFamily="50" charset="-128"/>
              </a:rPr>
              <a:t>、状況に</a:t>
            </a:r>
            <a:r>
              <a:rPr lang="ja-JP" altLang="en-US" sz="2400" u="sng" dirty="0" smtClean="0">
                <a:solidFill>
                  <a:schemeClr val="accent1"/>
                </a:solidFill>
                <a:latin typeface="Meiryo UI" panose="020B0604030504040204" pitchFamily="50" charset="-128"/>
                <a:ea typeface="Meiryo UI" panose="020B0604030504040204" pitchFamily="50" charset="-128"/>
              </a:rPr>
              <a:t>応じた判断力</a:t>
            </a:r>
            <a:r>
              <a:rPr lang="ja-JP" altLang="en-US" sz="2400" u="sng" dirty="0">
                <a:solidFill>
                  <a:schemeClr val="accent1"/>
                </a:solidFill>
                <a:latin typeface="Meiryo UI" panose="020B0604030504040204" pitchFamily="50" charset="-128"/>
                <a:ea typeface="Meiryo UI" panose="020B0604030504040204" pitchFamily="50" charset="-128"/>
              </a:rPr>
              <a:t>や機敏な行動力</a:t>
            </a:r>
            <a:r>
              <a:rPr lang="ja-JP" altLang="en-US" sz="2400" u="sng" dirty="0" smtClean="0">
                <a:solidFill>
                  <a:schemeClr val="accent1"/>
                </a:solidFill>
                <a:latin typeface="Meiryo UI" panose="020B0604030504040204" pitchFamily="50" charset="-128"/>
                <a:ea typeface="Meiryo UI" panose="020B0604030504040204" pitchFamily="50" charset="-128"/>
              </a:rPr>
              <a:t>等の対応能力を高める</a:t>
            </a:r>
            <a:r>
              <a:rPr lang="ja-JP" altLang="en-US" sz="2400" dirty="0" smtClean="0">
                <a:solidFill>
                  <a:schemeClr val="tx1"/>
                </a:solidFill>
                <a:latin typeface="Meiryo UI" panose="020B0604030504040204" pitchFamily="50" charset="-128"/>
                <a:ea typeface="Meiryo UI" panose="020B0604030504040204" pitchFamily="50" charset="-128"/>
              </a:rPr>
              <a:t>こと</a:t>
            </a:r>
            <a:r>
              <a:rPr lang="ja-JP" altLang="en-US" sz="2400" dirty="0">
                <a:solidFill>
                  <a:schemeClr val="tx1"/>
                </a:solidFill>
                <a:latin typeface="Meiryo UI" panose="020B0604030504040204" pitchFamily="50" charset="-128"/>
                <a:ea typeface="Meiryo UI" panose="020B0604030504040204" pitchFamily="50" charset="-128"/>
              </a:rPr>
              <a:t>が必要である。</a:t>
            </a:r>
          </a:p>
        </p:txBody>
      </p:sp>
      <p:sp>
        <p:nvSpPr>
          <p:cNvPr id="3" name="Google Shape;64;p13">
            <a:extLst>
              <a:ext uri="{FF2B5EF4-FFF2-40B4-BE49-F238E27FC236}">
                <a16:creationId xmlns:a16="http://schemas.microsoft.com/office/drawing/2014/main" id="{1AB22C15-2FCD-88F9-F68A-12CD29CF19A9}"/>
              </a:ext>
            </a:extLst>
          </p:cNvPr>
          <p:cNvSpPr txBox="1">
            <a:spLocks/>
          </p:cNvSpPr>
          <p:nvPr/>
        </p:nvSpPr>
        <p:spPr>
          <a:xfrm>
            <a:off x="2216046" y="5319598"/>
            <a:ext cx="6324107" cy="53449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r>
              <a:rPr lang="ja-JP" altLang="en-US" sz="1600" dirty="0" smtClean="0">
                <a:solidFill>
                  <a:schemeClr val="tx1"/>
                </a:solidFill>
                <a:latin typeface="Meiryo UI" panose="020B0604030504040204" pitchFamily="50" charset="-128"/>
                <a:ea typeface="Meiryo UI" panose="020B0604030504040204" pitchFamily="50" charset="-128"/>
              </a:rPr>
              <a:t>「学校事故対応に関する指針</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改訂版</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」（文部科学省：令和６年３月</a:t>
            </a:r>
            <a:r>
              <a:rPr lang="ja-JP" altLang="en-US" sz="1600" dirty="0" smtClean="0">
                <a:solidFill>
                  <a:schemeClr val="tx1"/>
                </a:solidFill>
                <a:latin typeface="Meiryo UI" panose="020B0604030504040204" pitchFamily="50" charset="-128"/>
                <a:ea typeface="Meiryo UI" panose="020B0604030504040204" pitchFamily="50" charset="-128"/>
              </a:rPr>
              <a:t>）</a:t>
            </a:r>
            <a:endParaRPr lang="ja-JP" altLang="en-US" sz="1600" dirty="0">
              <a:solidFill>
                <a:schemeClr val="tx1"/>
              </a:solidFill>
              <a:latin typeface="Meiryo UI" panose="020B0604030504040204" pitchFamily="50" charset="-128"/>
              <a:ea typeface="Meiryo UI" panose="020B0604030504040204" pitchFamily="50" charset="-128"/>
            </a:endParaRPr>
          </a:p>
        </p:txBody>
      </p:sp>
      <p:sp>
        <p:nvSpPr>
          <p:cNvPr id="6" name="Google Shape;64;p13"/>
          <p:cNvSpPr txBox="1">
            <a:spLocks/>
          </p:cNvSpPr>
          <p:nvPr/>
        </p:nvSpPr>
        <p:spPr>
          <a:xfrm>
            <a:off x="3198519" y="193443"/>
            <a:ext cx="2660700" cy="5716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pPr defTabSz="914400"/>
            <a:r>
              <a:rPr lang="ja-JP" altLang="en-US" sz="1800" kern="0" dirty="0">
                <a:solidFill>
                  <a:schemeClr val="tx1"/>
                </a:solidFill>
                <a:latin typeface="Meiryo UI" panose="020B0604030504040204" pitchFamily="50" charset="-128"/>
                <a:ea typeface="Meiryo UI" panose="020B0604030504040204" pitchFamily="50" charset="-128"/>
              </a:rPr>
              <a:t>０１</a:t>
            </a:r>
            <a:endParaRPr lang="en-US" altLang="ja-JP" sz="1800" kern="0" dirty="0">
              <a:solidFill>
                <a:schemeClr val="tx1"/>
              </a:solidFill>
              <a:latin typeface="Meiryo UI" panose="020B0604030504040204" pitchFamily="50" charset="-128"/>
              <a:ea typeface="Meiryo UI" panose="020B0604030504040204" pitchFamily="50" charset="-128"/>
            </a:endParaRPr>
          </a:p>
          <a:p>
            <a:pPr defTabSz="914400"/>
            <a:r>
              <a:rPr lang="ja-JP" altLang="en-US" sz="1800" kern="0" dirty="0">
                <a:solidFill>
                  <a:schemeClr val="tx1"/>
                </a:solidFill>
                <a:latin typeface="Meiryo UI" panose="020B0604030504040204" pitchFamily="50" charset="-128"/>
                <a:ea typeface="Meiryo UI" panose="020B0604030504040204" pitchFamily="50" charset="-128"/>
              </a:rPr>
              <a:t>はじめに</a:t>
            </a:r>
          </a:p>
        </p:txBody>
      </p:sp>
    </p:spTree>
    <p:extLst>
      <p:ext uri="{BB962C8B-B14F-4D97-AF65-F5344CB8AC3E}">
        <p14:creationId xmlns:p14="http://schemas.microsoft.com/office/powerpoint/2010/main" val="1909875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2386219" y="1208833"/>
            <a:ext cx="4371311" cy="360300"/>
          </a:xfrm>
          <a:prstGeom prst="rect">
            <a:avLst/>
          </a:prstGeom>
          <a:solidFill>
            <a:schemeClr val="bg1"/>
          </a:solidFill>
        </p:spPr>
        <p:txBody>
          <a:bodyPr spcFirstLastPara="1" wrap="square" lIns="0" tIns="0" rIns="0" bIns="0" anchor="ctr" anchorCtr="0">
            <a:noAutofit/>
          </a:bodyPr>
          <a:lstStyle/>
          <a:p>
            <a:r>
              <a:rPr lang="ja-JP" altLang="en-US" sz="2400" dirty="0">
                <a:solidFill>
                  <a:schemeClr val="tx1"/>
                </a:solidFill>
                <a:latin typeface="Meiryo UI" panose="020B0604030504040204" pitchFamily="50" charset="-128"/>
                <a:ea typeface="Meiryo UI" panose="020B0604030504040204" pitchFamily="50" charset="-128"/>
              </a:rPr>
              <a:t>「学校事故対応に関する指針」より</a:t>
            </a:r>
            <a:endParaRPr sz="2400" dirty="0">
              <a:solidFill>
                <a:schemeClr val="tx1"/>
              </a:solidFill>
              <a:latin typeface="Meiryo UI" panose="020B0604030504040204" pitchFamily="50" charset="-128"/>
              <a:ea typeface="Meiryo UI" panose="020B0604030504040204" pitchFamily="50" charset="-128"/>
            </a:endParaRPr>
          </a:p>
        </p:txBody>
      </p:sp>
      <p:sp>
        <p:nvSpPr>
          <p:cNvPr id="68" name="Google Shape;68;p13"/>
          <p:cNvSpPr txBox="1">
            <a:spLocks noGrp="1"/>
          </p:cNvSpPr>
          <p:nvPr>
            <p:ph type="sldNum" idx="12"/>
          </p:nvPr>
        </p:nvSpPr>
        <p:spPr>
          <a:xfrm>
            <a:off x="-43131" y="5993408"/>
            <a:ext cx="9144000" cy="274200"/>
          </a:xfrm>
          <a:prstGeom prst="rect">
            <a:avLst/>
          </a:prstGeom>
        </p:spPr>
        <p:txBody>
          <a:bodyPr spcFirstLastPara="1" wrap="square" lIns="91425" tIns="91425" rIns="91425" bIns="91425" anchor="ctr" anchorCtr="0">
            <a:noAutofit/>
          </a:bodyPr>
          <a:lstStyle/>
          <a:p>
            <a:fld id="{00000000-1234-1234-1234-123412341234}" type="slidenum">
              <a:rPr lang="en">
                <a:solidFill>
                  <a:schemeClr val="tx1"/>
                </a:solidFill>
              </a:rPr>
              <a:pPr/>
              <a:t>5</a:t>
            </a:fld>
            <a:endParaRPr dirty="0">
              <a:solidFill>
                <a:schemeClr val="tx1"/>
              </a:solidFill>
            </a:endParaRPr>
          </a:p>
        </p:txBody>
      </p:sp>
      <p:sp>
        <p:nvSpPr>
          <p:cNvPr id="2" name="Google Shape;64;p13">
            <a:extLst>
              <a:ext uri="{FF2B5EF4-FFF2-40B4-BE49-F238E27FC236}">
                <a16:creationId xmlns:a16="http://schemas.microsoft.com/office/drawing/2014/main" id="{0501DF7D-B84A-A468-6CF0-AF8D7D1CAF34}"/>
              </a:ext>
            </a:extLst>
          </p:cNvPr>
          <p:cNvSpPr txBox="1">
            <a:spLocks/>
          </p:cNvSpPr>
          <p:nvPr/>
        </p:nvSpPr>
        <p:spPr>
          <a:xfrm>
            <a:off x="517586" y="1652597"/>
            <a:ext cx="8022567" cy="3546649"/>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pPr algn="just"/>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dirty="0" smtClean="0">
                <a:solidFill>
                  <a:schemeClr val="tx1"/>
                </a:solidFill>
                <a:latin typeface="Meiryo UI" panose="020B0604030504040204" pitchFamily="50" charset="-128"/>
                <a:ea typeface="Meiryo UI" panose="020B0604030504040204" pitchFamily="50" charset="-128"/>
              </a:rPr>
              <a:t>３　事故発生に備えた事前の取組等</a:t>
            </a:r>
            <a:endParaRPr lang="en-US" altLang="ja-JP" sz="2400" dirty="0">
              <a:solidFill>
                <a:schemeClr val="tx1"/>
              </a:solidFill>
              <a:latin typeface="Meiryo UI" panose="020B0604030504040204" pitchFamily="50" charset="-128"/>
              <a:ea typeface="Meiryo UI" panose="020B0604030504040204" pitchFamily="50" charset="-128"/>
            </a:endParaRPr>
          </a:p>
          <a:p>
            <a:pPr algn="just"/>
            <a:endParaRPr lang="en-US" altLang="ja-JP" sz="2400" dirty="0">
              <a:solidFill>
                <a:schemeClr val="tx1"/>
              </a:solidFill>
              <a:latin typeface="Meiryo UI" panose="020B0604030504040204" pitchFamily="50" charset="-128"/>
              <a:ea typeface="Meiryo UI" panose="020B0604030504040204" pitchFamily="50" charset="-128"/>
            </a:endParaRPr>
          </a:p>
          <a:p>
            <a:pPr algn="just"/>
            <a:r>
              <a:rPr lang="en-US" altLang="ja-JP" sz="2400" dirty="0" smtClean="0">
                <a:solidFill>
                  <a:schemeClr val="tx1"/>
                </a:solidFill>
                <a:latin typeface="Meiryo UI" panose="020B0604030504040204" pitchFamily="50" charset="-128"/>
                <a:ea typeface="Meiryo UI" panose="020B0604030504040204" pitchFamily="50" charset="-128"/>
              </a:rPr>
              <a:t>(</a:t>
            </a:r>
            <a:r>
              <a:rPr lang="ja-JP" altLang="en-US" sz="2400" dirty="0" smtClean="0">
                <a:solidFill>
                  <a:schemeClr val="tx1"/>
                </a:solidFill>
                <a:latin typeface="Meiryo UI" panose="020B0604030504040204" pitchFamily="50" charset="-128"/>
                <a:ea typeface="Meiryo UI" panose="020B0604030504040204" pitchFamily="50" charset="-128"/>
              </a:rPr>
              <a:t>１</a:t>
            </a:r>
            <a:r>
              <a:rPr lang="en-US" altLang="ja-JP" sz="2400" dirty="0" smtClean="0">
                <a:solidFill>
                  <a:schemeClr val="tx1"/>
                </a:solidFill>
                <a:latin typeface="Meiryo UI" panose="020B0604030504040204" pitchFamily="50" charset="-128"/>
                <a:ea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rPr>
              <a:t>　緊急時対応に</a:t>
            </a:r>
            <a:r>
              <a:rPr lang="ja-JP" altLang="en-US" sz="2400" dirty="0" smtClean="0">
                <a:solidFill>
                  <a:schemeClr val="tx1"/>
                </a:solidFill>
                <a:latin typeface="Meiryo UI" panose="020B0604030504040204" pitchFamily="50" charset="-128"/>
                <a:ea typeface="Meiryo UI" panose="020B0604030504040204" pitchFamily="50" charset="-128"/>
              </a:rPr>
              <a:t>関する事前の体制</a:t>
            </a:r>
            <a:r>
              <a:rPr lang="ja-JP" altLang="en-US" sz="2400" dirty="0">
                <a:solidFill>
                  <a:schemeClr val="tx1"/>
                </a:solidFill>
                <a:latin typeface="Meiryo UI" panose="020B0604030504040204" pitchFamily="50" charset="-128"/>
                <a:ea typeface="Meiryo UI" panose="020B0604030504040204" pitchFamily="50" charset="-128"/>
              </a:rPr>
              <a:t>整備</a:t>
            </a:r>
            <a:endParaRPr lang="en-US" altLang="ja-JP" sz="2400" dirty="0">
              <a:solidFill>
                <a:schemeClr val="tx1"/>
              </a:solidFill>
              <a:latin typeface="Meiryo UI" panose="020B0604030504040204" pitchFamily="50" charset="-128"/>
              <a:ea typeface="Meiryo UI" panose="020B0604030504040204" pitchFamily="50" charset="-128"/>
            </a:endParaRPr>
          </a:p>
          <a:p>
            <a:pPr algn="just"/>
            <a:r>
              <a:rPr lang="ja-JP" altLang="en-US" sz="2400" dirty="0">
                <a:solidFill>
                  <a:schemeClr val="tx1"/>
                </a:solidFill>
                <a:latin typeface="Meiryo UI" panose="020B0604030504040204" pitchFamily="50" charset="-128"/>
                <a:ea typeface="Meiryo UI" panose="020B0604030504040204" pitchFamily="50" charset="-128"/>
              </a:rPr>
              <a:t>　</a:t>
            </a:r>
            <a:r>
              <a:rPr lang="ja-JP" altLang="en-US" sz="2400" u="sng" dirty="0" smtClean="0">
                <a:solidFill>
                  <a:schemeClr val="accent1"/>
                </a:solidFill>
                <a:latin typeface="Meiryo UI" panose="020B0604030504040204" pitchFamily="50" charset="-128"/>
                <a:ea typeface="Meiryo UI" panose="020B0604030504040204" pitchFamily="50" charset="-128"/>
              </a:rPr>
              <a:t>管理</a:t>
            </a:r>
            <a:r>
              <a:rPr lang="ja-JP" altLang="en-US" sz="2400" u="sng" dirty="0">
                <a:solidFill>
                  <a:schemeClr val="accent1"/>
                </a:solidFill>
                <a:latin typeface="Meiryo UI" panose="020B0604030504040204" pitchFamily="50" charset="-128"/>
                <a:ea typeface="Meiryo UI" panose="020B0604030504040204" pitchFamily="50" charset="-128"/>
              </a:rPr>
              <a:t>職や担当教職員が出張等で不在の場合でも組織的な対応が行える</a:t>
            </a:r>
            <a:r>
              <a:rPr lang="ja-JP" altLang="en-US" sz="2400" u="sng" dirty="0" smtClean="0">
                <a:solidFill>
                  <a:schemeClr val="accent1"/>
                </a:solidFill>
                <a:latin typeface="Meiryo UI" panose="020B0604030504040204" pitchFamily="50" charset="-128"/>
                <a:ea typeface="Meiryo UI" panose="020B0604030504040204" pitchFamily="50" charset="-128"/>
              </a:rPr>
              <a:t>よう</a:t>
            </a:r>
            <a:r>
              <a:rPr lang="ja-JP" altLang="en-US" sz="2400" dirty="0">
                <a:solidFill>
                  <a:schemeClr val="tx1"/>
                </a:solidFill>
                <a:latin typeface="Meiryo UI" panose="020B0604030504040204" pitchFamily="50" charset="-128"/>
                <a:ea typeface="Meiryo UI" panose="020B0604030504040204" pitchFamily="50" charset="-128"/>
              </a:rPr>
              <a:t>、</a:t>
            </a:r>
            <a:r>
              <a:rPr lang="ja-JP" altLang="en-US" sz="2400" dirty="0" smtClean="0">
                <a:solidFill>
                  <a:schemeClr val="tx1"/>
                </a:solidFill>
                <a:latin typeface="Meiryo UI" panose="020B0604030504040204" pitchFamily="50" charset="-128"/>
                <a:ea typeface="Meiryo UI" panose="020B0604030504040204" pitchFamily="50" charset="-128"/>
              </a:rPr>
              <a:t>事故</a:t>
            </a:r>
            <a:r>
              <a:rPr lang="ja-JP" altLang="en-US" sz="2400" dirty="0">
                <a:solidFill>
                  <a:schemeClr val="tx1"/>
                </a:solidFill>
                <a:latin typeface="Meiryo UI" panose="020B0604030504040204" pitchFamily="50" charset="-128"/>
                <a:ea typeface="Meiryo UI" panose="020B0604030504040204" pitchFamily="50" charset="-128"/>
              </a:rPr>
              <a:t>発生時の指揮命令者を明確にするとともに、</a:t>
            </a:r>
            <a:r>
              <a:rPr lang="ja-JP" altLang="en-US" sz="2400" u="sng" dirty="0">
                <a:solidFill>
                  <a:schemeClr val="accent1"/>
                </a:solidFill>
                <a:latin typeface="Meiryo UI" panose="020B0604030504040204" pitchFamily="50" charset="-128"/>
                <a:ea typeface="Meiryo UI" panose="020B0604030504040204" pitchFamily="50" charset="-128"/>
              </a:rPr>
              <a:t>事故発生時の役割</a:t>
            </a:r>
            <a:r>
              <a:rPr lang="ja-JP" altLang="en-US" sz="2400" u="sng" dirty="0" smtClean="0">
                <a:solidFill>
                  <a:schemeClr val="accent1"/>
                </a:solidFill>
                <a:latin typeface="Meiryo UI" panose="020B0604030504040204" pitchFamily="50" charset="-128"/>
                <a:ea typeface="Meiryo UI" panose="020B0604030504040204" pitchFamily="50" charset="-128"/>
              </a:rPr>
              <a:t>と業務内容</a:t>
            </a:r>
            <a:r>
              <a:rPr lang="ja-JP" altLang="en-US" sz="2400" u="sng" dirty="0">
                <a:solidFill>
                  <a:schemeClr val="accent1"/>
                </a:solidFill>
                <a:latin typeface="Meiryo UI" panose="020B0604030504040204" pitchFamily="50" charset="-128"/>
                <a:ea typeface="Meiryo UI" panose="020B0604030504040204" pitchFamily="50" charset="-128"/>
              </a:rPr>
              <a:t>を全教職員が共通理解して</a:t>
            </a:r>
            <a:r>
              <a:rPr lang="ja-JP" altLang="en-US" sz="2400" u="sng" dirty="0" smtClean="0">
                <a:solidFill>
                  <a:schemeClr val="accent1"/>
                </a:solidFill>
                <a:latin typeface="Meiryo UI" panose="020B0604030504040204" pitchFamily="50" charset="-128"/>
                <a:ea typeface="Meiryo UI" panose="020B0604030504040204" pitchFamily="50" charset="-128"/>
              </a:rPr>
              <a:t>おく。</a:t>
            </a:r>
            <a:endParaRPr lang="ja-JP" altLang="en-US" sz="2400" dirty="0">
              <a:solidFill>
                <a:schemeClr val="tx1"/>
              </a:solidFill>
              <a:latin typeface="Meiryo UI" panose="020B0604030504040204" pitchFamily="50" charset="-128"/>
              <a:ea typeface="Meiryo UI" panose="020B0604030504040204" pitchFamily="50" charset="-128"/>
            </a:endParaRPr>
          </a:p>
        </p:txBody>
      </p:sp>
      <p:sp>
        <p:nvSpPr>
          <p:cNvPr id="7" name="Google Shape;64;p13"/>
          <p:cNvSpPr txBox="1">
            <a:spLocks/>
          </p:cNvSpPr>
          <p:nvPr/>
        </p:nvSpPr>
        <p:spPr>
          <a:xfrm>
            <a:off x="3198519" y="193443"/>
            <a:ext cx="2660700" cy="5716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pPr defTabSz="914400"/>
            <a:r>
              <a:rPr lang="ja-JP" altLang="en-US" sz="1800" kern="0" dirty="0">
                <a:solidFill>
                  <a:schemeClr val="tx1"/>
                </a:solidFill>
                <a:latin typeface="Meiryo UI" panose="020B0604030504040204" pitchFamily="50" charset="-128"/>
                <a:ea typeface="Meiryo UI" panose="020B0604030504040204" pitchFamily="50" charset="-128"/>
              </a:rPr>
              <a:t>０１</a:t>
            </a:r>
            <a:endParaRPr lang="en-US" altLang="ja-JP" sz="1800" kern="0" dirty="0">
              <a:solidFill>
                <a:schemeClr val="tx1"/>
              </a:solidFill>
              <a:latin typeface="Meiryo UI" panose="020B0604030504040204" pitchFamily="50" charset="-128"/>
              <a:ea typeface="Meiryo UI" panose="020B0604030504040204" pitchFamily="50" charset="-128"/>
            </a:endParaRPr>
          </a:p>
          <a:p>
            <a:pPr defTabSz="914400"/>
            <a:r>
              <a:rPr lang="ja-JP" altLang="en-US" sz="1800" kern="0" dirty="0">
                <a:solidFill>
                  <a:schemeClr val="tx1"/>
                </a:solidFill>
                <a:latin typeface="Meiryo UI" panose="020B0604030504040204" pitchFamily="50" charset="-128"/>
                <a:ea typeface="Meiryo UI" panose="020B0604030504040204" pitchFamily="50" charset="-128"/>
              </a:rPr>
              <a:t>はじめに</a:t>
            </a:r>
          </a:p>
        </p:txBody>
      </p:sp>
      <p:sp>
        <p:nvSpPr>
          <p:cNvPr id="9" name="Google Shape;64;p13">
            <a:extLst>
              <a:ext uri="{FF2B5EF4-FFF2-40B4-BE49-F238E27FC236}">
                <a16:creationId xmlns:a16="http://schemas.microsoft.com/office/drawing/2014/main" id="{1AB22C15-2FCD-88F9-F68A-12CD29CF19A9}"/>
              </a:ext>
            </a:extLst>
          </p:cNvPr>
          <p:cNvSpPr txBox="1">
            <a:spLocks/>
          </p:cNvSpPr>
          <p:nvPr/>
        </p:nvSpPr>
        <p:spPr>
          <a:xfrm>
            <a:off x="2386219" y="5596012"/>
            <a:ext cx="6324107" cy="534496"/>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r>
              <a:rPr lang="ja-JP" altLang="en-US" sz="1600" dirty="0" smtClean="0">
                <a:solidFill>
                  <a:schemeClr val="tx1"/>
                </a:solidFill>
                <a:latin typeface="Meiryo UI" panose="020B0604030504040204" pitchFamily="50" charset="-128"/>
                <a:ea typeface="Meiryo UI" panose="020B0604030504040204" pitchFamily="50" charset="-128"/>
              </a:rPr>
              <a:t>「学校事故対応に関する指針</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改訂版</a:t>
            </a: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」（文部科学省：令和６年３月</a:t>
            </a:r>
            <a:r>
              <a:rPr lang="ja-JP" altLang="en-US" sz="1600" dirty="0" smtClean="0">
                <a:solidFill>
                  <a:schemeClr val="tx1"/>
                </a:solidFill>
                <a:latin typeface="Meiryo UI" panose="020B0604030504040204" pitchFamily="50" charset="-128"/>
                <a:ea typeface="Meiryo UI" panose="020B0604030504040204" pitchFamily="50" charset="-128"/>
              </a:rPr>
              <a:t>）</a:t>
            </a:r>
            <a:endParaRPr lang="ja-JP" altLang="en-US"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167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2698317" y="991563"/>
            <a:ext cx="3747116" cy="566555"/>
          </a:xfrm>
          <a:prstGeom prst="rect">
            <a:avLst/>
          </a:prstGeom>
          <a:solidFill>
            <a:schemeClr val="bg1"/>
          </a:solidFill>
        </p:spPr>
        <p:txBody>
          <a:bodyPr spcFirstLastPara="1" wrap="square" lIns="0" tIns="0" rIns="0" bIns="0" anchor="ctr" anchorCtr="0">
            <a:noAutofit/>
          </a:bodyPr>
          <a:lstStyle/>
          <a:p>
            <a:r>
              <a:rPr lang="ja-JP" altLang="en-US" sz="2400" dirty="0">
                <a:solidFill>
                  <a:schemeClr val="tx1"/>
                </a:solidFill>
                <a:latin typeface="Meiryo UI" panose="020B0604030504040204" pitchFamily="50" charset="-128"/>
                <a:ea typeface="Meiryo UI" panose="020B0604030504040204" pitchFamily="50" charset="-128"/>
              </a:rPr>
              <a:t>学校事故事例</a:t>
            </a:r>
            <a:r>
              <a:rPr lang="en-US" altLang="ja-JP" sz="2400" dirty="0">
                <a:solidFill>
                  <a:schemeClr val="tx1"/>
                </a:solidFill>
                <a:latin typeface="Meiryo UI" panose="020B0604030504040204" pitchFamily="50" charset="-128"/>
                <a:ea typeface="Meiryo UI" panose="020B0604030504040204" pitchFamily="50" charset="-128"/>
              </a:rPr>
              <a:t>(</a:t>
            </a:r>
            <a:r>
              <a:rPr lang="ja-JP" altLang="en-US" sz="2400" dirty="0">
                <a:solidFill>
                  <a:schemeClr val="tx1"/>
                </a:solidFill>
                <a:latin typeface="Meiryo UI" panose="020B0604030504040204" pitchFamily="50" charset="-128"/>
                <a:ea typeface="Meiryo UI" panose="020B0604030504040204" pitchFamily="50" charset="-128"/>
              </a:rPr>
              <a:t>令和</a:t>
            </a:r>
            <a:r>
              <a:rPr lang="en-US" altLang="ja-JP" sz="2400" dirty="0">
                <a:solidFill>
                  <a:schemeClr val="tx1"/>
                </a:solidFill>
                <a:latin typeface="Meiryo UI" panose="020B0604030504040204" pitchFamily="50" charset="-128"/>
                <a:ea typeface="Meiryo UI" panose="020B0604030504040204" pitchFamily="50" charset="-128"/>
              </a:rPr>
              <a:t>3</a:t>
            </a:r>
            <a:r>
              <a:rPr lang="ja-JP" altLang="en-US" sz="2400" dirty="0">
                <a:solidFill>
                  <a:schemeClr val="tx1"/>
                </a:solidFill>
                <a:latin typeface="Meiryo UI" panose="020B0604030504040204" pitchFamily="50" charset="-128"/>
                <a:ea typeface="Meiryo UI" panose="020B0604030504040204" pitchFamily="50" charset="-128"/>
              </a:rPr>
              <a:t>年度</a:t>
            </a:r>
            <a:r>
              <a:rPr lang="en-US" altLang="ja-JP" sz="2400" dirty="0">
                <a:solidFill>
                  <a:schemeClr val="tx1"/>
                </a:solidFill>
                <a:latin typeface="Meiryo UI" panose="020B0604030504040204" pitchFamily="50" charset="-128"/>
                <a:ea typeface="Meiryo UI" panose="020B0604030504040204" pitchFamily="50" charset="-128"/>
              </a:rPr>
              <a:t>)</a:t>
            </a:r>
            <a:endParaRPr sz="2400" dirty="0">
              <a:solidFill>
                <a:schemeClr val="tx1"/>
              </a:solidFill>
              <a:latin typeface="Meiryo UI" panose="020B0604030504040204" pitchFamily="50" charset="-128"/>
              <a:ea typeface="Meiryo UI" panose="020B0604030504040204" pitchFamily="50" charset="-128"/>
            </a:endParaRPr>
          </a:p>
        </p:txBody>
      </p:sp>
      <p:sp>
        <p:nvSpPr>
          <p:cNvPr id="68" name="Google Shape;68;p13"/>
          <p:cNvSpPr txBox="1">
            <a:spLocks noGrp="1"/>
          </p:cNvSpPr>
          <p:nvPr>
            <p:ph type="sldNum" idx="12"/>
          </p:nvPr>
        </p:nvSpPr>
        <p:spPr>
          <a:xfrm>
            <a:off x="-125" y="6036441"/>
            <a:ext cx="9144000" cy="274200"/>
          </a:xfrm>
          <a:prstGeom prst="rect">
            <a:avLst/>
          </a:prstGeom>
        </p:spPr>
        <p:txBody>
          <a:bodyPr spcFirstLastPara="1" wrap="square" lIns="91425" tIns="91425" rIns="91425" bIns="91425" anchor="ctr" anchorCtr="0">
            <a:noAutofit/>
          </a:bodyPr>
          <a:lstStyle/>
          <a:p>
            <a:fld id="{00000000-1234-1234-1234-123412341234}" type="slidenum">
              <a:rPr lang="en">
                <a:solidFill>
                  <a:schemeClr val="tx1"/>
                </a:solidFill>
              </a:rPr>
              <a:pPr/>
              <a:t>6</a:t>
            </a:fld>
            <a:endParaRPr dirty="0">
              <a:solidFill>
                <a:schemeClr val="tx1"/>
              </a:solidFill>
            </a:endParaRPr>
          </a:p>
        </p:txBody>
      </p:sp>
      <p:sp>
        <p:nvSpPr>
          <p:cNvPr id="2" name="Google Shape;64;p13">
            <a:extLst>
              <a:ext uri="{FF2B5EF4-FFF2-40B4-BE49-F238E27FC236}">
                <a16:creationId xmlns:a16="http://schemas.microsoft.com/office/drawing/2014/main" id="{0501DF7D-B84A-A468-6CF0-AF8D7D1CAF34}"/>
              </a:ext>
            </a:extLst>
          </p:cNvPr>
          <p:cNvSpPr txBox="1">
            <a:spLocks/>
          </p:cNvSpPr>
          <p:nvPr/>
        </p:nvSpPr>
        <p:spPr>
          <a:xfrm>
            <a:off x="710718" y="1805406"/>
            <a:ext cx="7722316" cy="153290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pPr algn="just"/>
            <a:r>
              <a:rPr lang="ja-JP" altLang="en-US" sz="2400" dirty="0">
                <a:solidFill>
                  <a:schemeClr val="tx1"/>
                </a:solidFill>
                <a:latin typeface="Meiryo UI" panose="020B0604030504040204" pitchFamily="50" charset="-128"/>
                <a:ea typeface="Meiryo UI" panose="020B0604030504040204" pitchFamily="50" charset="-128"/>
              </a:rPr>
              <a:t>　体育の授業中、持久走をしていた。準備運動のあと、</a:t>
            </a:r>
            <a:r>
              <a:rPr lang="en-US" altLang="ja-JP" sz="2400" dirty="0">
                <a:solidFill>
                  <a:schemeClr val="tx1"/>
                </a:solidFill>
                <a:latin typeface="Meiryo UI" panose="020B0604030504040204" pitchFamily="50" charset="-128"/>
                <a:ea typeface="Meiryo UI" panose="020B0604030504040204" pitchFamily="50" charset="-128"/>
              </a:rPr>
              <a:t>700</a:t>
            </a:r>
            <a:r>
              <a:rPr lang="ja-JP" altLang="en-US" sz="2400" dirty="0">
                <a:solidFill>
                  <a:schemeClr val="tx1"/>
                </a:solidFill>
                <a:latin typeface="Meiryo UI" panose="020B0604030504040204" pitchFamily="50" charset="-128"/>
                <a:ea typeface="Meiryo UI" panose="020B0604030504040204" pitchFamily="50" charset="-128"/>
              </a:rPr>
              <a:t>ｍ走ったところで歩き出し、さらに</a:t>
            </a:r>
            <a:r>
              <a:rPr lang="en-US" altLang="ja-JP" sz="2400" dirty="0">
                <a:solidFill>
                  <a:schemeClr val="tx1"/>
                </a:solidFill>
                <a:latin typeface="Meiryo UI" panose="020B0604030504040204" pitchFamily="50" charset="-128"/>
                <a:ea typeface="Meiryo UI" panose="020B0604030504040204" pitchFamily="50" charset="-128"/>
              </a:rPr>
              <a:t>100</a:t>
            </a:r>
            <a:r>
              <a:rPr lang="ja-JP" altLang="en-US" sz="2400" dirty="0">
                <a:solidFill>
                  <a:schemeClr val="tx1"/>
                </a:solidFill>
                <a:latin typeface="Meiryo UI" panose="020B0604030504040204" pitchFamily="50" charset="-128"/>
                <a:ea typeface="Meiryo UI" panose="020B0604030504040204" pitchFamily="50" charset="-128"/>
              </a:rPr>
              <a:t>ｍ歩いたところで仰向けに倒れた。</a:t>
            </a:r>
            <a:endParaRPr lang="en-US" altLang="ja-JP" sz="2400" dirty="0">
              <a:solidFill>
                <a:schemeClr val="tx1"/>
              </a:solidFill>
              <a:latin typeface="Meiryo UI" panose="020B0604030504040204" pitchFamily="50" charset="-128"/>
              <a:ea typeface="Meiryo UI" panose="020B0604030504040204" pitchFamily="50" charset="-128"/>
            </a:endParaRPr>
          </a:p>
          <a:p>
            <a:pPr algn="just"/>
            <a:r>
              <a:rPr lang="ja-JP" altLang="en-US" sz="2400" dirty="0">
                <a:solidFill>
                  <a:schemeClr val="accent1"/>
                </a:solidFill>
                <a:latin typeface="Meiryo UI" panose="020B0604030504040204" pitchFamily="50" charset="-128"/>
                <a:ea typeface="Meiryo UI" panose="020B0604030504040204" pitchFamily="50" charset="-128"/>
              </a:rPr>
              <a:t>　　　　　　　　　　　　　</a:t>
            </a:r>
            <a:r>
              <a:rPr lang="en-US" altLang="ja-JP" sz="2400" dirty="0">
                <a:solidFill>
                  <a:schemeClr val="accent1"/>
                </a:solidFill>
                <a:latin typeface="Meiryo UI" panose="020B0604030504040204" pitchFamily="50" charset="-128"/>
                <a:ea typeface="Meiryo UI" panose="020B0604030504040204" pitchFamily="50" charset="-128"/>
              </a:rPr>
              <a:t>(</a:t>
            </a:r>
            <a:r>
              <a:rPr lang="ja-JP" altLang="en-US" sz="2400" dirty="0">
                <a:solidFill>
                  <a:schemeClr val="accent1"/>
                </a:solidFill>
                <a:latin typeface="Meiryo UI" panose="020B0604030504040204" pitchFamily="50" charset="-128"/>
                <a:ea typeface="Meiryo UI" panose="020B0604030504040204" pitchFamily="50" charset="-128"/>
              </a:rPr>
              <a:t>高校１年男子</a:t>
            </a:r>
            <a:r>
              <a:rPr lang="en-US" altLang="ja-JP" sz="2400" dirty="0">
                <a:solidFill>
                  <a:schemeClr val="accent1"/>
                </a:solidFill>
                <a:latin typeface="Meiryo UI" panose="020B0604030504040204" pitchFamily="50" charset="-128"/>
                <a:ea typeface="Meiryo UI" panose="020B0604030504040204" pitchFamily="50" charset="-128"/>
              </a:rPr>
              <a:t>/</a:t>
            </a:r>
            <a:r>
              <a:rPr lang="ja-JP" altLang="en-US" sz="2400" dirty="0">
                <a:solidFill>
                  <a:schemeClr val="accent1"/>
                </a:solidFill>
                <a:latin typeface="Meiryo UI" panose="020B0604030504040204" pitchFamily="50" charset="-128"/>
                <a:ea typeface="Meiryo UI" panose="020B0604030504040204" pitchFamily="50" charset="-128"/>
              </a:rPr>
              <a:t>授業</a:t>
            </a:r>
            <a:r>
              <a:rPr lang="en-US" altLang="ja-JP" sz="2400" dirty="0">
                <a:solidFill>
                  <a:schemeClr val="accent1"/>
                </a:solidFill>
                <a:latin typeface="Meiryo UI" panose="020B0604030504040204" pitchFamily="50" charset="-128"/>
                <a:ea typeface="Meiryo UI" panose="020B0604030504040204" pitchFamily="50" charset="-128"/>
              </a:rPr>
              <a:t>/</a:t>
            </a:r>
            <a:r>
              <a:rPr lang="ja-JP" altLang="en-US" sz="2400" dirty="0">
                <a:solidFill>
                  <a:schemeClr val="accent1"/>
                </a:solidFill>
                <a:latin typeface="Meiryo UI" panose="020B0604030504040204" pitchFamily="50" charset="-128"/>
                <a:ea typeface="Meiryo UI" panose="020B0604030504040204" pitchFamily="50" charset="-128"/>
              </a:rPr>
              <a:t>心臓系突然死</a:t>
            </a:r>
            <a:r>
              <a:rPr lang="en-US" altLang="ja-JP" sz="2400" dirty="0">
                <a:solidFill>
                  <a:schemeClr val="accent1"/>
                </a:solidFill>
                <a:latin typeface="Meiryo UI" panose="020B0604030504040204" pitchFamily="50" charset="-128"/>
                <a:ea typeface="Meiryo UI" panose="020B0604030504040204" pitchFamily="50" charset="-128"/>
              </a:rPr>
              <a:t>)</a:t>
            </a:r>
            <a:endParaRPr lang="ja-JP" altLang="en-US" sz="2400" dirty="0">
              <a:solidFill>
                <a:schemeClr val="accent1"/>
              </a:solidFill>
              <a:latin typeface="Meiryo UI" panose="020B0604030504040204" pitchFamily="50" charset="-128"/>
              <a:ea typeface="Meiryo UI" panose="020B0604030504040204" pitchFamily="50" charset="-128"/>
            </a:endParaRPr>
          </a:p>
        </p:txBody>
      </p:sp>
      <p:sp>
        <p:nvSpPr>
          <p:cNvPr id="3" name="Google Shape;64;p13">
            <a:extLst>
              <a:ext uri="{FF2B5EF4-FFF2-40B4-BE49-F238E27FC236}">
                <a16:creationId xmlns:a16="http://schemas.microsoft.com/office/drawing/2014/main" id="{1AB22C15-2FCD-88F9-F68A-12CD29CF19A9}"/>
              </a:ext>
            </a:extLst>
          </p:cNvPr>
          <p:cNvSpPr txBox="1">
            <a:spLocks/>
          </p:cNvSpPr>
          <p:nvPr/>
        </p:nvSpPr>
        <p:spPr>
          <a:xfrm>
            <a:off x="1747931" y="5397323"/>
            <a:ext cx="6963507" cy="360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r>
              <a:rPr lang="ja-JP" altLang="en-US" sz="1600" dirty="0">
                <a:solidFill>
                  <a:schemeClr val="tx1"/>
                </a:solidFill>
                <a:latin typeface="Meiryo UI" panose="020B0604030504040204" pitchFamily="50" charset="-128"/>
                <a:ea typeface="Meiryo UI" panose="020B0604030504040204" pitchFamily="50" charset="-128"/>
              </a:rPr>
              <a:t>学校等事故事例検索データベース（独立行政法人日本スポーツ振興センター</a:t>
            </a:r>
            <a:r>
              <a:rPr lang="en-US" altLang="ja-JP" sz="1600" dirty="0">
                <a:solidFill>
                  <a:schemeClr val="tx1"/>
                </a:solidFill>
                <a:latin typeface="Meiryo UI" panose="020B0604030504040204" pitchFamily="50" charset="-128"/>
                <a:ea typeface="Meiryo UI" panose="020B0604030504040204" pitchFamily="50" charset="-128"/>
              </a:rPr>
              <a:t>)</a:t>
            </a:r>
            <a:endParaRPr lang="zh-CN" altLang="en-US" sz="1600" dirty="0">
              <a:solidFill>
                <a:schemeClr val="tx1"/>
              </a:solidFill>
              <a:latin typeface="Meiryo UI" panose="020B0604030504040204" pitchFamily="50" charset="-128"/>
              <a:ea typeface="Meiryo UI" panose="020B0604030504040204" pitchFamily="50" charset="-128"/>
            </a:endParaRPr>
          </a:p>
        </p:txBody>
      </p:sp>
      <p:sp>
        <p:nvSpPr>
          <p:cNvPr id="4" name="Google Shape;64;p13">
            <a:extLst>
              <a:ext uri="{FF2B5EF4-FFF2-40B4-BE49-F238E27FC236}">
                <a16:creationId xmlns:a16="http://schemas.microsoft.com/office/drawing/2014/main" id="{40C20B3D-8BAC-D75B-AE5C-2DD97B04382E}"/>
              </a:ext>
            </a:extLst>
          </p:cNvPr>
          <p:cNvSpPr txBox="1">
            <a:spLocks/>
          </p:cNvSpPr>
          <p:nvPr/>
        </p:nvSpPr>
        <p:spPr>
          <a:xfrm>
            <a:off x="710843" y="3585599"/>
            <a:ext cx="7722316" cy="153290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pPr algn="just"/>
            <a:r>
              <a:rPr lang="ja-JP" altLang="en-US" sz="2400" dirty="0">
                <a:solidFill>
                  <a:schemeClr val="tx1"/>
                </a:solidFill>
                <a:latin typeface="Meiryo UI" panose="020B0604030504040204" pitchFamily="50" charset="-128"/>
                <a:ea typeface="Meiryo UI" panose="020B0604030504040204" pitchFamily="50" charset="-128"/>
              </a:rPr>
              <a:t>　体育の授業中、バスケットボールをしていたが気分不良を訴えたため休ませていた。授業終了後に嘔吐。その後意識がなくなった。</a:t>
            </a:r>
          </a:p>
          <a:p>
            <a:pPr algn="just"/>
            <a:r>
              <a:rPr lang="ja-JP" altLang="en-US" sz="2400" dirty="0">
                <a:solidFill>
                  <a:schemeClr val="accent1"/>
                </a:solidFill>
                <a:latin typeface="Meiryo UI" panose="020B0604030504040204" pitchFamily="50" charset="-128"/>
                <a:ea typeface="Meiryo UI" panose="020B0604030504040204" pitchFamily="50" charset="-128"/>
              </a:rPr>
              <a:t>　　　　　　　　　　　　　</a:t>
            </a:r>
            <a:r>
              <a:rPr lang="en-US" altLang="ja-JP" sz="2400" dirty="0">
                <a:solidFill>
                  <a:schemeClr val="accent1"/>
                </a:solidFill>
                <a:latin typeface="Meiryo UI" panose="020B0604030504040204" pitchFamily="50" charset="-128"/>
                <a:ea typeface="Meiryo UI" panose="020B0604030504040204" pitchFamily="50" charset="-128"/>
              </a:rPr>
              <a:t>(</a:t>
            </a:r>
            <a:r>
              <a:rPr lang="ja-JP" altLang="en-US" sz="2400" dirty="0">
                <a:solidFill>
                  <a:schemeClr val="accent1"/>
                </a:solidFill>
                <a:latin typeface="Meiryo UI" panose="020B0604030504040204" pitchFamily="50" charset="-128"/>
                <a:ea typeface="Meiryo UI" panose="020B0604030504040204" pitchFamily="50" charset="-128"/>
              </a:rPr>
              <a:t>高校３年女子</a:t>
            </a:r>
            <a:r>
              <a:rPr lang="en-US" altLang="ja-JP" sz="2400" dirty="0">
                <a:solidFill>
                  <a:schemeClr val="accent1"/>
                </a:solidFill>
                <a:latin typeface="Meiryo UI" panose="020B0604030504040204" pitchFamily="50" charset="-128"/>
                <a:ea typeface="Meiryo UI" panose="020B0604030504040204" pitchFamily="50" charset="-128"/>
              </a:rPr>
              <a:t>/</a:t>
            </a:r>
            <a:r>
              <a:rPr lang="ja-JP" altLang="en-US" sz="2400" dirty="0">
                <a:solidFill>
                  <a:schemeClr val="accent1"/>
                </a:solidFill>
                <a:latin typeface="Meiryo UI" panose="020B0604030504040204" pitchFamily="50" charset="-128"/>
                <a:ea typeface="Meiryo UI" panose="020B0604030504040204" pitchFamily="50" charset="-128"/>
              </a:rPr>
              <a:t>授業</a:t>
            </a:r>
            <a:r>
              <a:rPr lang="en-US" altLang="ja-JP" sz="2400" dirty="0">
                <a:solidFill>
                  <a:schemeClr val="accent1"/>
                </a:solidFill>
                <a:latin typeface="Meiryo UI" panose="020B0604030504040204" pitchFamily="50" charset="-128"/>
                <a:ea typeface="Meiryo UI" panose="020B0604030504040204" pitchFamily="50" charset="-128"/>
              </a:rPr>
              <a:t>/</a:t>
            </a:r>
            <a:r>
              <a:rPr lang="ja-JP" altLang="en-US" sz="2400" dirty="0">
                <a:solidFill>
                  <a:schemeClr val="accent1"/>
                </a:solidFill>
                <a:latin typeface="Meiryo UI" panose="020B0604030504040204" pitchFamily="50" charset="-128"/>
                <a:ea typeface="Meiryo UI" panose="020B0604030504040204" pitchFamily="50" charset="-128"/>
              </a:rPr>
              <a:t>心臓系突然死</a:t>
            </a:r>
            <a:r>
              <a:rPr lang="en-US" altLang="ja-JP" sz="2400" dirty="0">
                <a:solidFill>
                  <a:schemeClr val="accent1"/>
                </a:solidFill>
                <a:latin typeface="Meiryo UI" panose="020B0604030504040204" pitchFamily="50" charset="-128"/>
                <a:ea typeface="Meiryo UI" panose="020B0604030504040204" pitchFamily="50" charset="-128"/>
              </a:rPr>
              <a:t>)</a:t>
            </a:r>
          </a:p>
        </p:txBody>
      </p:sp>
      <p:sp>
        <p:nvSpPr>
          <p:cNvPr id="7" name="Google Shape;64;p13"/>
          <p:cNvSpPr txBox="1">
            <a:spLocks/>
          </p:cNvSpPr>
          <p:nvPr/>
        </p:nvSpPr>
        <p:spPr>
          <a:xfrm>
            <a:off x="3198519" y="193443"/>
            <a:ext cx="2660700" cy="5716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pPr defTabSz="914400"/>
            <a:r>
              <a:rPr lang="ja-JP" altLang="en-US" sz="1800" kern="0" dirty="0">
                <a:solidFill>
                  <a:schemeClr val="tx1"/>
                </a:solidFill>
                <a:latin typeface="Meiryo UI" panose="020B0604030504040204" pitchFamily="50" charset="-128"/>
                <a:ea typeface="Meiryo UI" panose="020B0604030504040204" pitchFamily="50" charset="-128"/>
              </a:rPr>
              <a:t>０１</a:t>
            </a:r>
            <a:endParaRPr lang="en-US" altLang="ja-JP" sz="1800" kern="0" dirty="0">
              <a:solidFill>
                <a:schemeClr val="tx1"/>
              </a:solidFill>
              <a:latin typeface="Meiryo UI" panose="020B0604030504040204" pitchFamily="50" charset="-128"/>
              <a:ea typeface="Meiryo UI" panose="020B0604030504040204" pitchFamily="50" charset="-128"/>
            </a:endParaRPr>
          </a:p>
          <a:p>
            <a:pPr defTabSz="914400"/>
            <a:r>
              <a:rPr lang="ja-JP" altLang="en-US" sz="1800" kern="0" dirty="0">
                <a:solidFill>
                  <a:schemeClr val="tx1"/>
                </a:solidFill>
                <a:latin typeface="Meiryo UI" panose="020B0604030504040204" pitchFamily="50" charset="-128"/>
                <a:ea typeface="Meiryo UI" panose="020B0604030504040204" pitchFamily="50" charset="-128"/>
              </a:rPr>
              <a:t>はじめに</a:t>
            </a:r>
          </a:p>
        </p:txBody>
      </p:sp>
    </p:spTree>
    <p:extLst>
      <p:ext uri="{BB962C8B-B14F-4D97-AF65-F5344CB8AC3E}">
        <p14:creationId xmlns:p14="http://schemas.microsoft.com/office/powerpoint/2010/main" val="1760083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6478133" y="533103"/>
            <a:ext cx="2260692" cy="285813"/>
          </a:xfrm>
          <a:prstGeom prst="rect">
            <a:avLst/>
          </a:prstGeom>
          <a:noFill/>
        </p:spPr>
        <p:txBody>
          <a:bodyPr spcFirstLastPara="1" wrap="square" lIns="0" tIns="0" rIns="0" bIns="0" anchor="ctr" anchorCtr="0">
            <a:noAutofit/>
          </a:bodyPr>
          <a:lstStyle/>
          <a:p>
            <a:r>
              <a:rPr lang="ja-JP" altLang="en-US" sz="1800" dirty="0">
                <a:solidFill>
                  <a:schemeClr val="tx1"/>
                </a:solidFill>
                <a:latin typeface="Meiryo UI" panose="020B0604030504040204" pitchFamily="50" charset="-128"/>
                <a:ea typeface="Meiryo UI" panose="020B0604030504040204" pitchFamily="50" charset="-128"/>
              </a:rPr>
              <a:t>動画視聴</a:t>
            </a:r>
            <a:r>
              <a:rPr lang="en-US" altLang="ja-JP" sz="1800" dirty="0">
                <a:solidFill>
                  <a:schemeClr val="tx1"/>
                </a:solidFill>
                <a:latin typeface="Meiryo UI" panose="020B0604030504040204" pitchFamily="50" charset="-128"/>
                <a:ea typeface="Meiryo UI" panose="020B0604030504040204" pitchFamily="50" charset="-128"/>
              </a:rPr>
              <a:t>(6</a:t>
            </a:r>
            <a:r>
              <a:rPr lang="ja-JP" altLang="en-US" sz="1800" dirty="0">
                <a:solidFill>
                  <a:schemeClr val="tx1"/>
                </a:solidFill>
                <a:latin typeface="Meiryo UI" panose="020B0604030504040204" pitchFamily="50" charset="-128"/>
                <a:ea typeface="Meiryo UI" panose="020B0604030504040204" pitchFamily="50" charset="-128"/>
              </a:rPr>
              <a:t>分</a:t>
            </a:r>
            <a:r>
              <a:rPr lang="en-US" altLang="ja-JP" sz="1800" dirty="0">
                <a:solidFill>
                  <a:schemeClr val="tx1"/>
                </a:solidFill>
                <a:latin typeface="Meiryo UI" panose="020B0604030504040204" pitchFamily="50" charset="-128"/>
                <a:ea typeface="Meiryo UI" panose="020B0604030504040204" pitchFamily="50" charset="-128"/>
              </a:rPr>
              <a:t>)</a:t>
            </a:r>
            <a:endParaRPr sz="1800" dirty="0">
              <a:solidFill>
                <a:schemeClr val="tx1"/>
              </a:solidFill>
              <a:latin typeface="Meiryo UI" panose="020B0604030504040204" pitchFamily="50" charset="-128"/>
              <a:ea typeface="Meiryo UI" panose="020B0604030504040204" pitchFamily="50" charset="-128"/>
            </a:endParaRPr>
          </a:p>
        </p:txBody>
      </p:sp>
      <p:sp>
        <p:nvSpPr>
          <p:cNvPr id="68" name="Google Shape;68;p13"/>
          <p:cNvSpPr txBox="1">
            <a:spLocks noGrp="1"/>
          </p:cNvSpPr>
          <p:nvPr>
            <p:ph type="sldNum" idx="12"/>
          </p:nvPr>
        </p:nvSpPr>
        <p:spPr>
          <a:xfrm>
            <a:off x="-43131" y="6074761"/>
            <a:ext cx="9144000" cy="274200"/>
          </a:xfrm>
          <a:prstGeom prst="rect">
            <a:avLst/>
          </a:prstGeom>
        </p:spPr>
        <p:txBody>
          <a:bodyPr spcFirstLastPara="1" wrap="square" lIns="91425" tIns="91425" rIns="91425" bIns="91425" anchor="ctr" anchorCtr="0">
            <a:noAutofit/>
          </a:bodyPr>
          <a:lstStyle/>
          <a:p>
            <a:fld id="{00000000-1234-1234-1234-123412341234}" type="slidenum">
              <a:rPr lang="en">
                <a:solidFill>
                  <a:schemeClr val="tx1"/>
                </a:solidFill>
              </a:rPr>
              <a:pPr/>
              <a:t>7</a:t>
            </a:fld>
            <a:endParaRPr dirty="0">
              <a:solidFill>
                <a:schemeClr val="tx1"/>
              </a:solidFill>
            </a:endParaRPr>
          </a:p>
        </p:txBody>
      </p:sp>
      <p:sp>
        <p:nvSpPr>
          <p:cNvPr id="3" name="Google Shape;64;p13">
            <a:extLst>
              <a:ext uri="{FF2B5EF4-FFF2-40B4-BE49-F238E27FC236}">
                <a16:creationId xmlns:a16="http://schemas.microsoft.com/office/drawing/2014/main" id="{C7A08D74-E03D-91D4-339B-7DF3DE2BBB84}"/>
              </a:ext>
            </a:extLst>
          </p:cNvPr>
          <p:cNvSpPr txBox="1">
            <a:spLocks/>
          </p:cNvSpPr>
          <p:nvPr/>
        </p:nvSpPr>
        <p:spPr>
          <a:xfrm>
            <a:off x="966126" y="5692353"/>
            <a:ext cx="7772699" cy="360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r>
              <a:rPr lang="ja-JP" altLang="en-US" sz="1400" dirty="0">
                <a:solidFill>
                  <a:schemeClr val="tx1"/>
                </a:solidFill>
                <a:latin typeface="Meiryo UI" panose="020B0604030504040204" pitchFamily="50" charset="-128"/>
                <a:ea typeface="Meiryo UI" panose="020B0604030504040204" pitchFamily="50" charset="-128"/>
              </a:rPr>
              <a:t>あなたにしか救えない大切な命～君の瞳とともに～</a:t>
            </a:r>
            <a:r>
              <a:rPr lang="en-US" altLang="ja-JP" sz="1400" dirty="0">
                <a:solidFill>
                  <a:schemeClr val="tx1"/>
                </a:solidFill>
                <a:latin typeface="Meiryo UI" panose="020B0604030504040204" pitchFamily="50" charset="-128"/>
                <a:ea typeface="Meiryo UI" panose="020B0604030504040204" pitchFamily="50" charset="-128"/>
              </a:rPr>
              <a:t>ASUKA</a:t>
            </a:r>
            <a:r>
              <a:rPr lang="ja-JP" altLang="en-US" sz="1400" dirty="0">
                <a:solidFill>
                  <a:schemeClr val="tx1"/>
                </a:solidFill>
                <a:latin typeface="Meiryo UI" panose="020B0604030504040204" pitchFamily="50" charset="-128"/>
                <a:ea typeface="Meiryo UI" panose="020B0604030504040204" pitchFamily="50" charset="-128"/>
              </a:rPr>
              <a:t>モデル編（公益財団法人日本</a:t>
            </a:r>
            <a:r>
              <a:rPr lang="en-US" altLang="ja-JP" sz="1400" dirty="0">
                <a:solidFill>
                  <a:schemeClr val="tx1"/>
                </a:solidFill>
                <a:latin typeface="Meiryo UI" panose="020B0604030504040204" pitchFamily="50" charset="-128"/>
                <a:ea typeface="Meiryo UI" panose="020B0604030504040204" pitchFamily="50" charset="-128"/>
              </a:rPr>
              <a:t>AED</a:t>
            </a:r>
            <a:r>
              <a:rPr lang="ja-JP" altLang="en-US" sz="1400" dirty="0">
                <a:solidFill>
                  <a:schemeClr val="tx1"/>
                </a:solidFill>
                <a:latin typeface="Meiryo UI" panose="020B0604030504040204" pitchFamily="50" charset="-128"/>
                <a:ea typeface="Meiryo UI" panose="020B0604030504040204" pitchFamily="50" charset="-128"/>
              </a:rPr>
              <a:t>財団）</a:t>
            </a:r>
          </a:p>
        </p:txBody>
      </p:sp>
      <p:pic>
        <p:nvPicPr>
          <p:cNvPr id="4" name="図 3">
            <a:hlinkClick r:id="rId3"/>
          </p:cNvPr>
          <p:cNvPicPr>
            <a:picLocks noChangeAspect="1"/>
          </p:cNvPicPr>
          <p:nvPr/>
        </p:nvPicPr>
        <p:blipFill>
          <a:blip r:embed="rId4"/>
          <a:stretch>
            <a:fillRect/>
          </a:stretch>
        </p:blipFill>
        <p:spPr>
          <a:xfrm>
            <a:off x="1175951" y="1000208"/>
            <a:ext cx="6977084" cy="4309375"/>
          </a:xfrm>
          <a:prstGeom prst="rect">
            <a:avLst/>
          </a:prstGeom>
        </p:spPr>
      </p:pic>
      <p:sp>
        <p:nvSpPr>
          <p:cNvPr id="6" name="正方形/長方形 5"/>
          <p:cNvSpPr/>
          <p:nvPr/>
        </p:nvSpPr>
        <p:spPr>
          <a:xfrm>
            <a:off x="2395249" y="5331691"/>
            <a:ext cx="4643221" cy="338554"/>
          </a:xfrm>
          <a:prstGeom prst="rect">
            <a:avLst/>
          </a:prstGeom>
        </p:spPr>
        <p:txBody>
          <a:bodyPr wrap="square">
            <a:spAutoFit/>
          </a:bodyPr>
          <a:lstStyle/>
          <a:p>
            <a:r>
              <a:rPr lang="en-US" altLang="ja-JP" sz="1600" dirty="0">
                <a:latin typeface="ＭＳ ゴシック" panose="020B0609070205080204" pitchFamily="49" charset="-128"/>
                <a:ea typeface="ＭＳ ゴシック" panose="020B0609070205080204" pitchFamily="49" charset="-128"/>
                <a:hlinkClick r:id="rId3"/>
              </a:rPr>
              <a:t>https://www.youtube.com/watch?v=zxyKaaA-JcM</a:t>
            </a:r>
            <a:endParaRPr lang="ja-JP" altLang="en-US" sz="1400" dirty="0">
              <a:latin typeface="ＭＳ ゴシック" panose="020B0609070205080204" pitchFamily="49" charset="-128"/>
              <a:ea typeface="ＭＳ ゴシック" panose="020B0609070205080204" pitchFamily="49" charset="-128"/>
            </a:endParaRPr>
          </a:p>
        </p:txBody>
      </p:sp>
      <p:sp>
        <p:nvSpPr>
          <p:cNvPr id="7" name="Google Shape;64;p13"/>
          <p:cNvSpPr txBox="1">
            <a:spLocks/>
          </p:cNvSpPr>
          <p:nvPr/>
        </p:nvSpPr>
        <p:spPr>
          <a:xfrm>
            <a:off x="3198519" y="227277"/>
            <a:ext cx="2660700" cy="5716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pPr defTabSz="914400"/>
            <a:r>
              <a:rPr lang="ja-JP" altLang="en-US" sz="1800" kern="0" dirty="0">
                <a:solidFill>
                  <a:schemeClr val="tx1"/>
                </a:solidFill>
                <a:latin typeface="Meiryo UI" panose="020B0604030504040204" pitchFamily="50" charset="-128"/>
                <a:ea typeface="Meiryo UI" panose="020B0604030504040204" pitchFamily="50" charset="-128"/>
              </a:rPr>
              <a:t>０１</a:t>
            </a:r>
            <a:endParaRPr lang="en-US" altLang="ja-JP" sz="1800" kern="0" dirty="0">
              <a:solidFill>
                <a:schemeClr val="tx1"/>
              </a:solidFill>
              <a:latin typeface="Meiryo UI" panose="020B0604030504040204" pitchFamily="50" charset="-128"/>
              <a:ea typeface="Meiryo UI" panose="020B0604030504040204" pitchFamily="50" charset="-128"/>
            </a:endParaRPr>
          </a:p>
          <a:p>
            <a:pPr defTabSz="914400"/>
            <a:r>
              <a:rPr lang="ja-JP" altLang="en-US" sz="1800" kern="0" dirty="0">
                <a:solidFill>
                  <a:schemeClr val="tx1"/>
                </a:solidFill>
                <a:latin typeface="Meiryo UI" panose="020B0604030504040204" pitchFamily="50" charset="-128"/>
                <a:ea typeface="Meiryo UI" panose="020B0604030504040204" pitchFamily="50" charset="-128"/>
              </a:rPr>
              <a:t>はじめに</a:t>
            </a:r>
          </a:p>
        </p:txBody>
      </p:sp>
    </p:spTree>
    <p:extLst>
      <p:ext uri="{BB962C8B-B14F-4D97-AF65-F5344CB8AC3E}">
        <p14:creationId xmlns:p14="http://schemas.microsoft.com/office/powerpoint/2010/main" val="2639616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2386221" y="961121"/>
            <a:ext cx="4371311" cy="360300"/>
          </a:xfrm>
          <a:prstGeom prst="rect">
            <a:avLst/>
          </a:prstGeom>
          <a:noFill/>
        </p:spPr>
        <p:txBody>
          <a:bodyPr spcFirstLastPara="1" wrap="square" lIns="0" tIns="0" rIns="0" bIns="0" anchor="ctr" anchorCtr="0">
            <a:noAutofit/>
          </a:bodyPr>
          <a:lstStyle/>
          <a:p>
            <a:r>
              <a:rPr lang="en-US" altLang="ja-JP" sz="2400" dirty="0">
                <a:solidFill>
                  <a:schemeClr val="tx1"/>
                </a:solidFill>
                <a:latin typeface="Meiryo UI" panose="020B0604030504040204" pitchFamily="50" charset="-128"/>
                <a:ea typeface="Meiryo UI" panose="020B0604030504040204" pitchFamily="50" charset="-128"/>
              </a:rPr>
              <a:t>AED</a:t>
            </a:r>
            <a:r>
              <a:rPr lang="ja-JP" altLang="en-US" sz="2400" dirty="0">
                <a:solidFill>
                  <a:schemeClr val="tx1"/>
                </a:solidFill>
                <a:latin typeface="Meiryo UI" panose="020B0604030504040204" pitchFamily="50" charset="-128"/>
                <a:ea typeface="Meiryo UI" panose="020B0604030504040204" pitchFamily="50" charset="-128"/>
              </a:rPr>
              <a:t>の救命率</a:t>
            </a:r>
            <a:endParaRPr sz="2400" dirty="0">
              <a:solidFill>
                <a:schemeClr val="tx1"/>
              </a:solidFill>
              <a:latin typeface="Meiryo UI" panose="020B0604030504040204" pitchFamily="50" charset="-128"/>
              <a:ea typeface="Meiryo UI" panose="020B0604030504040204" pitchFamily="50" charset="-128"/>
            </a:endParaRPr>
          </a:p>
        </p:txBody>
      </p:sp>
      <p:sp>
        <p:nvSpPr>
          <p:cNvPr id="68" name="Google Shape;68;p13"/>
          <p:cNvSpPr txBox="1">
            <a:spLocks noGrp="1"/>
          </p:cNvSpPr>
          <p:nvPr>
            <p:ph type="sldNum" idx="12"/>
          </p:nvPr>
        </p:nvSpPr>
        <p:spPr>
          <a:xfrm>
            <a:off x="-124" y="6118360"/>
            <a:ext cx="9144000" cy="274200"/>
          </a:xfrm>
          <a:prstGeom prst="rect">
            <a:avLst/>
          </a:prstGeom>
        </p:spPr>
        <p:txBody>
          <a:bodyPr spcFirstLastPara="1" wrap="square" lIns="91425" tIns="91425" rIns="91425" bIns="91425" anchor="ctr" anchorCtr="0">
            <a:noAutofit/>
          </a:bodyPr>
          <a:lstStyle/>
          <a:p>
            <a:fld id="{00000000-1234-1234-1234-123412341234}" type="slidenum">
              <a:rPr lang="en">
                <a:solidFill>
                  <a:schemeClr val="tx1"/>
                </a:solidFill>
              </a:rPr>
              <a:pPr/>
              <a:t>8</a:t>
            </a:fld>
            <a:endParaRPr dirty="0">
              <a:solidFill>
                <a:schemeClr val="tx1"/>
              </a:solidFill>
            </a:endParaRPr>
          </a:p>
        </p:txBody>
      </p:sp>
      <p:pic>
        <p:nvPicPr>
          <p:cNvPr id="1026" name="Picture 2">
            <a:extLst>
              <a:ext uri="{FF2B5EF4-FFF2-40B4-BE49-F238E27FC236}">
                <a16:creationId xmlns:a16="http://schemas.microsoft.com/office/drawing/2014/main" id="{64DDB1D3-385B-30D5-6B66-92852C860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415" y="1333492"/>
            <a:ext cx="4535969" cy="403712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A77EACAF-C26B-FBBA-54F7-F02F4C7BC9F2}"/>
              </a:ext>
            </a:extLst>
          </p:cNvPr>
          <p:cNvSpPr txBox="1"/>
          <p:nvPr/>
        </p:nvSpPr>
        <p:spPr>
          <a:xfrm>
            <a:off x="4274617" y="5525285"/>
            <a:ext cx="4817535"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旭化成ゾールメディカル（電気ショックまでの時間と生存退院率）</a:t>
            </a:r>
            <a:endParaRPr lang="zh-CN" altLang="en-US" sz="1400" dirty="0">
              <a:latin typeface="Meiryo UI" panose="020B0604030504040204" pitchFamily="50" charset="-128"/>
              <a:ea typeface="Meiryo UI" panose="020B0604030504040204" pitchFamily="50" charset="-128"/>
            </a:endParaRPr>
          </a:p>
        </p:txBody>
      </p:sp>
      <p:sp>
        <p:nvSpPr>
          <p:cNvPr id="6" name="Google Shape;64;p13"/>
          <p:cNvSpPr txBox="1">
            <a:spLocks/>
          </p:cNvSpPr>
          <p:nvPr/>
        </p:nvSpPr>
        <p:spPr>
          <a:xfrm>
            <a:off x="3198519" y="193443"/>
            <a:ext cx="2660700" cy="571625"/>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1pPr>
            <a:lvl2pPr marR="0" lvl="1"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2pPr>
            <a:lvl3pPr marR="0" lvl="2"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3pPr>
            <a:lvl4pPr marR="0" lvl="3"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4pPr>
            <a:lvl5pPr marR="0" lvl="4"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5pPr>
            <a:lvl6pPr marR="0" lvl="5"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6pPr>
            <a:lvl7pPr marR="0" lvl="6"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7pPr>
            <a:lvl8pPr marR="0" lvl="7"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8pPr>
            <a:lvl9pPr marR="0" lvl="8" algn="ctr" rtl="0">
              <a:lnSpc>
                <a:spcPct val="100000"/>
              </a:lnSpc>
              <a:spcBef>
                <a:spcPts val="0"/>
              </a:spcBef>
              <a:spcAft>
                <a:spcPts val="0"/>
              </a:spcAft>
              <a:buClr>
                <a:schemeClr val="dk2"/>
              </a:buClr>
              <a:buSzPts val="1200"/>
              <a:buFont typeface="Montserrat"/>
              <a:buNone/>
              <a:defRPr sz="1200" b="1" i="0" u="none" strike="noStrike" cap="none">
                <a:solidFill>
                  <a:schemeClr val="dk2"/>
                </a:solidFill>
                <a:latin typeface="Montserrat"/>
                <a:ea typeface="Montserrat"/>
                <a:cs typeface="Montserrat"/>
                <a:sym typeface="Montserrat"/>
              </a:defRPr>
            </a:lvl9pPr>
          </a:lstStyle>
          <a:p>
            <a:pPr defTabSz="914400"/>
            <a:r>
              <a:rPr lang="ja-JP" altLang="en-US" sz="1800" kern="0" dirty="0">
                <a:solidFill>
                  <a:schemeClr val="tx1"/>
                </a:solidFill>
                <a:latin typeface="Meiryo UI" panose="020B0604030504040204" pitchFamily="50" charset="-128"/>
                <a:ea typeface="Meiryo UI" panose="020B0604030504040204" pitchFamily="50" charset="-128"/>
              </a:rPr>
              <a:t>０１</a:t>
            </a:r>
            <a:endParaRPr lang="en-US" altLang="ja-JP" sz="1800" kern="0" dirty="0">
              <a:solidFill>
                <a:schemeClr val="tx1"/>
              </a:solidFill>
              <a:latin typeface="Meiryo UI" panose="020B0604030504040204" pitchFamily="50" charset="-128"/>
              <a:ea typeface="Meiryo UI" panose="020B0604030504040204" pitchFamily="50" charset="-128"/>
            </a:endParaRPr>
          </a:p>
          <a:p>
            <a:pPr defTabSz="914400"/>
            <a:r>
              <a:rPr lang="ja-JP" altLang="en-US" sz="1800" kern="0" dirty="0">
                <a:solidFill>
                  <a:schemeClr val="tx1"/>
                </a:solidFill>
                <a:latin typeface="Meiryo UI" panose="020B0604030504040204" pitchFamily="50" charset="-128"/>
                <a:ea typeface="Meiryo UI" panose="020B0604030504040204" pitchFamily="50" charset="-128"/>
              </a:rPr>
              <a:t>はじめに</a:t>
            </a:r>
          </a:p>
        </p:txBody>
      </p:sp>
    </p:spTree>
    <p:extLst>
      <p:ext uri="{BB962C8B-B14F-4D97-AF65-F5344CB8AC3E}">
        <p14:creationId xmlns:p14="http://schemas.microsoft.com/office/powerpoint/2010/main" val="152896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8" name="Google Shape;68;p13"/>
          <p:cNvSpPr txBox="1">
            <a:spLocks noGrp="1"/>
          </p:cNvSpPr>
          <p:nvPr>
            <p:ph type="sldNum" idx="12"/>
          </p:nvPr>
        </p:nvSpPr>
        <p:spPr>
          <a:xfrm>
            <a:off x="0" y="6048510"/>
            <a:ext cx="9144000" cy="274200"/>
          </a:xfrm>
          <a:prstGeom prst="rect">
            <a:avLst/>
          </a:prstGeom>
        </p:spPr>
        <p:txBody>
          <a:bodyPr spcFirstLastPara="1" wrap="square" lIns="91425" tIns="91425" rIns="91425" bIns="91425" anchor="ctr" anchorCtr="0">
            <a:noAutofit/>
          </a:bodyPr>
          <a:lstStyle/>
          <a:p>
            <a:fld id="{00000000-1234-1234-1234-123412341234}" type="slidenum">
              <a:rPr lang="en">
                <a:solidFill>
                  <a:schemeClr val="tx1"/>
                </a:solidFill>
              </a:rPr>
              <a:pPr/>
              <a:t>9</a:t>
            </a:fld>
            <a:endParaRPr dirty="0">
              <a:solidFill>
                <a:schemeClr val="tx1"/>
              </a:solidFill>
            </a:endParaRPr>
          </a:p>
        </p:txBody>
      </p:sp>
      <p:sp>
        <p:nvSpPr>
          <p:cNvPr id="9" name="楕円 8">
            <a:extLst>
              <a:ext uri="{FF2B5EF4-FFF2-40B4-BE49-F238E27FC236}">
                <a16:creationId xmlns:a16="http://schemas.microsoft.com/office/drawing/2014/main" id="{05499C41-5D84-CFCC-53BA-B4F67FFFEA3B}"/>
              </a:ext>
            </a:extLst>
          </p:cNvPr>
          <p:cNvSpPr/>
          <p:nvPr/>
        </p:nvSpPr>
        <p:spPr>
          <a:xfrm>
            <a:off x="3888296" y="158327"/>
            <a:ext cx="1172603" cy="11726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 name="Google Shape;64;p13">
            <a:extLst>
              <a:ext uri="{FF2B5EF4-FFF2-40B4-BE49-F238E27FC236}">
                <a16:creationId xmlns:a16="http://schemas.microsoft.com/office/drawing/2014/main" id="{4E90FBA8-3C99-7608-1381-9E55C3EFCAD6}"/>
              </a:ext>
            </a:extLst>
          </p:cNvPr>
          <p:cNvSpPr txBox="1">
            <a:spLocks/>
          </p:cNvSpPr>
          <p:nvPr/>
        </p:nvSpPr>
        <p:spPr>
          <a:xfrm>
            <a:off x="2214502" y="282911"/>
            <a:ext cx="4520189" cy="1048019"/>
          </a:xfrm>
          <a:prstGeom prst="rect">
            <a:avLst/>
          </a:prstGeom>
          <a:no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ja-JP" altLang="en-US" sz="2000" b="1" dirty="0">
                <a:solidFill>
                  <a:schemeClr val="tx1"/>
                </a:solidFill>
                <a:latin typeface="Meiryo UI" panose="020B0604030504040204" pitchFamily="50" charset="-128"/>
                <a:ea typeface="Meiryo UI" panose="020B0604030504040204" pitchFamily="50" charset="-128"/>
              </a:rPr>
              <a:t>演習前に</a:t>
            </a:r>
            <a:endParaRPr lang="en-US" altLang="ja-JP" sz="2000" b="1" dirty="0">
              <a:solidFill>
                <a:schemeClr val="tx1"/>
              </a:solidFill>
              <a:latin typeface="Meiryo UI" panose="020B0604030504040204" pitchFamily="50" charset="-128"/>
              <a:ea typeface="Meiryo UI" panose="020B0604030504040204" pitchFamily="50" charset="-128"/>
            </a:endParaRPr>
          </a:p>
          <a:p>
            <a:pPr algn="ctr"/>
            <a:r>
              <a:rPr lang="ja-JP" altLang="en-US" sz="2400" b="1" dirty="0">
                <a:solidFill>
                  <a:schemeClr val="tx1"/>
                </a:solidFill>
                <a:latin typeface="Meiryo UI" panose="020B0604030504040204" pitchFamily="50" charset="-128"/>
                <a:ea typeface="Meiryo UI" panose="020B0604030504040204" pitchFamily="50" charset="-128"/>
              </a:rPr>
              <a:t>確認</a:t>
            </a:r>
            <a:endParaRPr lang="en-US" altLang="ja-JP" sz="2400" b="1" dirty="0">
              <a:solidFill>
                <a:schemeClr val="tx1"/>
              </a:solidFill>
              <a:latin typeface="Meiryo UI" panose="020B0604030504040204" pitchFamily="50" charset="-128"/>
              <a:ea typeface="Meiryo UI" panose="020B0604030504040204" pitchFamily="50" charset="-128"/>
            </a:endParaRPr>
          </a:p>
        </p:txBody>
      </p:sp>
      <p:sp>
        <p:nvSpPr>
          <p:cNvPr id="11" name="Google Shape;64;p13">
            <a:extLst>
              <a:ext uri="{FF2B5EF4-FFF2-40B4-BE49-F238E27FC236}">
                <a16:creationId xmlns:a16="http://schemas.microsoft.com/office/drawing/2014/main" id="{83C9B82F-9BFA-0AC8-A974-1C1D969A8168}"/>
              </a:ext>
            </a:extLst>
          </p:cNvPr>
          <p:cNvSpPr txBox="1">
            <a:spLocks/>
          </p:cNvSpPr>
          <p:nvPr/>
        </p:nvSpPr>
        <p:spPr>
          <a:xfrm>
            <a:off x="1209663" y="2102045"/>
            <a:ext cx="7051637" cy="2011887"/>
          </a:xfrm>
          <a:prstGeom prst="rect">
            <a:avLst/>
          </a:prstGeom>
          <a:no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ja-JP" altLang="en-US" sz="3200" b="1" dirty="0">
                <a:solidFill>
                  <a:schemeClr val="tx1"/>
                </a:solidFill>
                <a:latin typeface="Meiryo UI" panose="020B0604030504040204" pitchFamily="50" charset="-128"/>
                <a:ea typeface="Meiryo UI" panose="020B0604030504040204" pitchFamily="50" charset="-128"/>
              </a:rPr>
              <a:t>本校には</a:t>
            </a:r>
            <a:r>
              <a:rPr lang="en-US" altLang="ja-JP" sz="3200" b="1" dirty="0">
                <a:solidFill>
                  <a:schemeClr val="tx1"/>
                </a:solidFill>
                <a:latin typeface="Meiryo UI" panose="020B0604030504040204" pitchFamily="50" charset="-128"/>
                <a:ea typeface="Meiryo UI" panose="020B0604030504040204" pitchFamily="50" charset="-128"/>
              </a:rPr>
              <a:t>AED</a:t>
            </a:r>
            <a:r>
              <a:rPr lang="ja-JP" altLang="en-US" sz="3200" b="1" dirty="0">
                <a:solidFill>
                  <a:schemeClr val="tx1"/>
                </a:solidFill>
                <a:latin typeface="Meiryo UI" panose="020B0604030504040204" pitchFamily="50" charset="-128"/>
                <a:ea typeface="Meiryo UI" panose="020B0604030504040204" pitchFamily="50" charset="-128"/>
              </a:rPr>
              <a:t>が </a:t>
            </a:r>
            <a:r>
              <a:rPr lang="ja-JP" altLang="en-US" sz="3200" b="1" u="sng" dirty="0">
                <a:solidFill>
                  <a:schemeClr val="tx1"/>
                </a:solidFill>
                <a:latin typeface="Meiryo UI" panose="020B0604030504040204" pitchFamily="50" charset="-128"/>
                <a:ea typeface="Meiryo UI" panose="020B0604030504040204" pitchFamily="50" charset="-128"/>
              </a:rPr>
              <a:t>いくつ</a:t>
            </a:r>
            <a:r>
              <a:rPr lang="ja-JP" altLang="en-US" sz="3200" b="1" dirty="0">
                <a:solidFill>
                  <a:schemeClr val="tx1"/>
                </a:solidFill>
                <a:latin typeface="Meiryo UI" panose="020B0604030504040204" pitchFamily="50" charset="-128"/>
                <a:ea typeface="Meiryo UI" panose="020B0604030504040204" pitchFamily="50" charset="-128"/>
              </a:rPr>
              <a:t> ありますか？</a:t>
            </a:r>
            <a:endParaRPr lang="en-US" altLang="ja-JP" sz="3200" b="1" dirty="0">
              <a:solidFill>
                <a:schemeClr val="tx1"/>
              </a:solidFill>
              <a:latin typeface="Meiryo UI" panose="020B0604030504040204" pitchFamily="50" charset="-128"/>
              <a:ea typeface="Meiryo UI" panose="020B0604030504040204" pitchFamily="50" charset="-128"/>
            </a:endParaRPr>
          </a:p>
          <a:p>
            <a:pPr algn="ctr"/>
            <a:endParaRPr lang="en-US" altLang="ja-JP" sz="3200" b="1" dirty="0">
              <a:solidFill>
                <a:schemeClr val="tx1"/>
              </a:solidFill>
              <a:latin typeface="Meiryo UI" panose="020B0604030504040204" pitchFamily="50" charset="-128"/>
              <a:ea typeface="Meiryo UI" panose="020B0604030504040204" pitchFamily="50" charset="-128"/>
            </a:endParaRPr>
          </a:p>
          <a:p>
            <a:pPr algn="ctr"/>
            <a:r>
              <a:rPr lang="ja-JP" altLang="en-US" sz="3200" b="1" dirty="0">
                <a:solidFill>
                  <a:schemeClr val="tx1"/>
                </a:solidFill>
                <a:latin typeface="Meiryo UI" panose="020B0604030504040204" pitchFamily="50" charset="-128"/>
                <a:ea typeface="Meiryo UI" panose="020B0604030504040204" pitchFamily="50" charset="-128"/>
              </a:rPr>
              <a:t>設置してある場所は </a:t>
            </a:r>
            <a:r>
              <a:rPr lang="ja-JP" altLang="en-US" sz="3200" b="1" u="sng" dirty="0">
                <a:solidFill>
                  <a:schemeClr val="tx1"/>
                </a:solidFill>
                <a:latin typeface="Meiryo UI" panose="020B0604030504040204" pitchFamily="50" charset="-128"/>
                <a:ea typeface="Meiryo UI" panose="020B0604030504040204" pitchFamily="50" charset="-128"/>
              </a:rPr>
              <a:t>どこ</a:t>
            </a:r>
            <a:r>
              <a:rPr lang="ja-JP" altLang="en-US" sz="3200" b="1" dirty="0">
                <a:solidFill>
                  <a:schemeClr val="tx1"/>
                </a:solidFill>
                <a:latin typeface="Meiryo UI" panose="020B0604030504040204" pitchFamily="50" charset="-128"/>
                <a:ea typeface="Meiryo UI" panose="020B0604030504040204" pitchFamily="50" charset="-128"/>
              </a:rPr>
              <a:t> か分かりますか？</a:t>
            </a:r>
            <a:endParaRPr lang="en-US" altLang="ja-JP" sz="3200" b="1" dirty="0">
              <a:solidFill>
                <a:schemeClr val="tx1"/>
              </a:solidFill>
              <a:latin typeface="Meiryo UI" panose="020B0604030504040204" pitchFamily="50" charset="-128"/>
              <a:ea typeface="Meiryo UI" panose="020B0604030504040204" pitchFamily="50" charset="-128"/>
            </a:endParaRPr>
          </a:p>
        </p:txBody>
      </p:sp>
      <p:pic>
        <p:nvPicPr>
          <p:cNvPr id="12" name="図 11" descr="アイコン が含まれている画像&#10;&#10;自動的に生成された説明">
            <a:extLst>
              <a:ext uri="{FF2B5EF4-FFF2-40B4-BE49-F238E27FC236}">
                <a16:creationId xmlns:a16="http://schemas.microsoft.com/office/drawing/2014/main" id="{B5D1692E-EE10-4AA2-00AC-0A115D0CFCB9}"/>
              </a:ext>
            </a:extLst>
          </p:cNvPr>
          <p:cNvPicPr>
            <a:picLocks noChangeAspect="1"/>
          </p:cNvPicPr>
          <p:nvPr/>
        </p:nvPicPr>
        <p:blipFill>
          <a:blip r:embed="rId3"/>
          <a:stretch>
            <a:fillRect/>
          </a:stretch>
        </p:blipFill>
        <p:spPr>
          <a:xfrm>
            <a:off x="5947047" y="4645311"/>
            <a:ext cx="959319" cy="1218264"/>
          </a:xfrm>
          <a:prstGeom prst="rect">
            <a:avLst/>
          </a:prstGeom>
        </p:spPr>
      </p:pic>
      <p:pic>
        <p:nvPicPr>
          <p:cNvPr id="13" name="図 12" descr="アイコン&#10;&#10;自動的に生成された説明">
            <a:extLst>
              <a:ext uri="{FF2B5EF4-FFF2-40B4-BE49-F238E27FC236}">
                <a16:creationId xmlns:a16="http://schemas.microsoft.com/office/drawing/2014/main" id="{76461452-C762-2610-8A96-6FDB0C45AFE5}"/>
              </a:ext>
            </a:extLst>
          </p:cNvPr>
          <p:cNvPicPr>
            <a:picLocks noChangeAspect="1"/>
          </p:cNvPicPr>
          <p:nvPr/>
        </p:nvPicPr>
        <p:blipFill>
          <a:blip r:embed="rId4"/>
          <a:stretch>
            <a:fillRect/>
          </a:stretch>
        </p:blipFill>
        <p:spPr>
          <a:xfrm>
            <a:off x="7201249" y="4547097"/>
            <a:ext cx="1060051" cy="1295997"/>
          </a:xfrm>
          <a:prstGeom prst="rect">
            <a:avLst/>
          </a:prstGeom>
        </p:spPr>
      </p:pic>
    </p:spTree>
    <p:extLst>
      <p:ext uri="{BB962C8B-B14F-4D97-AF65-F5344CB8AC3E}">
        <p14:creationId xmlns:p14="http://schemas.microsoft.com/office/powerpoint/2010/main" val="2404760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dita template">
  <a:themeElements>
    <a:clrScheme name="Custom 347">
      <a:dk1>
        <a:srgbClr val="434343"/>
      </a:dk1>
      <a:lt1>
        <a:srgbClr val="FFFFFF"/>
      </a:lt1>
      <a:dk2>
        <a:srgbClr val="999999"/>
      </a:dk2>
      <a:lt2>
        <a:srgbClr val="EFEFEF"/>
      </a:lt2>
      <a:accent1>
        <a:srgbClr val="FF9E00"/>
      </a:accent1>
      <a:accent2>
        <a:srgbClr val="FF6F00"/>
      </a:accent2>
      <a:accent3>
        <a:srgbClr val="8A827D"/>
      </a:accent3>
      <a:accent4>
        <a:srgbClr val="443F3D"/>
      </a:accent4>
      <a:accent5>
        <a:srgbClr val="A0BEDA"/>
      </a:accent5>
      <a:accent6>
        <a:srgbClr val="5E86AC"/>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593</TotalTime>
  <Words>1275</Words>
  <Application>Microsoft Office PowerPoint</Application>
  <PresentationFormat>画面に合わせる (4:3)</PresentationFormat>
  <Paragraphs>150</Paragraphs>
  <Slides>13</Slides>
  <Notes>13</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13</vt:i4>
      </vt:variant>
    </vt:vector>
  </HeadingPairs>
  <TitlesOfParts>
    <vt:vector size="25" baseType="lpstr">
      <vt:lpstr>Droid Serif</vt:lpstr>
      <vt:lpstr>Meiryo UI</vt:lpstr>
      <vt:lpstr>Montserrat</vt:lpstr>
      <vt:lpstr>ＭＳ Ｐゴシック</vt:lpstr>
      <vt:lpstr>ＭＳ ゴシック</vt:lpstr>
      <vt:lpstr>游ゴシック</vt:lpstr>
      <vt:lpstr>游ゴシック Light</vt:lpstr>
      <vt:lpstr>Arial</vt:lpstr>
      <vt:lpstr>Calibri</vt:lpstr>
      <vt:lpstr>Calibri Light</vt:lpstr>
      <vt:lpstr>Office テーマ</vt:lpstr>
      <vt:lpstr>Perdita template</vt:lpstr>
      <vt:lpstr>PowerPoint プレゼンテーション</vt:lpstr>
      <vt:lpstr>本研修の目的</vt:lpstr>
      <vt:lpstr>研修の流れ</vt:lpstr>
      <vt:lpstr>「学校事故対応に関する指針」より</vt:lpstr>
      <vt:lpstr>「学校事故対応に関する指針」より</vt:lpstr>
      <vt:lpstr>学校事故事例(令和3年度)</vt:lpstr>
      <vt:lpstr>動画視聴(6分)</vt:lpstr>
      <vt:lpstr>AEDの救命率</vt:lpstr>
      <vt:lpstr>PowerPoint プレゼンテーション</vt:lpstr>
      <vt:lpstr>本校のAED</vt:lpstr>
      <vt:lpstr>０２</vt:lpstr>
      <vt:lpstr>心肺蘇生の流れ（例）</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緊急時対応訓練研修</dc:title>
  <dc:creator>鳴瀬未来中学校 教員05</dc:creator>
  <cp:lastModifiedBy>千葉　貴浩</cp:lastModifiedBy>
  <cp:revision>65</cp:revision>
  <dcterms:created xsi:type="dcterms:W3CDTF">2023-09-25T23:59:13Z</dcterms:created>
  <dcterms:modified xsi:type="dcterms:W3CDTF">2024-04-04T03:27:06Z</dcterms:modified>
</cp:coreProperties>
</file>