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7"/>
    <p:restoredTop sz="94694"/>
  </p:normalViewPr>
  <p:slideViewPr>
    <p:cSldViewPr snapToGrid="0" snapToObjects="1">
      <p:cViewPr varScale="1">
        <p:scale>
          <a:sx n="45" d="100"/>
          <a:sy n="45" d="100"/>
        </p:scale>
        <p:origin x="22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飲食の場面における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座席の配置などを工夫し、密にならず、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他のお客様との間隔を十分に取っています。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593198"/>
            <a:ext cx="5693033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対面防止、定期的な換気、仕切り、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飲食時以外のマスク徹底、消毒液の設置など、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感染防止の基本的な対策を徹底しています。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958023"/>
            <a:ext cx="44599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要請された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営業時間を守っています。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499931" y="6717595"/>
            <a:ext cx="54910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“長時間飲食・飲みすぎ”にならないように呼びかけする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など、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工夫を行っています。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926245"/>
            <a:ext cx="54910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03E0B1-AEA1-964F-8AEC-2B2D9AB4D4BA}"/>
              </a:ext>
            </a:extLst>
          </p:cNvPr>
          <p:cNvSpPr/>
          <p:nvPr/>
        </p:nvSpPr>
        <p:spPr>
          <a:xfrm>
            <a:off x="903278" y="3618391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1D442B-8B66-0947-92F5-B66F4AA83895}"/>
              </a:ext>
            </a:extLst>
          </p:cNvPr>
          <p:cNvSpPr/>
          <p:nvPr/>
        </p:nvSpPr>
        <p:spPr>
          <a:xfrm>
            <a:off x="903278" y="4593198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4A64FE-3E31-254B-B43F-D9EB968BBCB8}"/>
              </a:ext>
            </a:extLst>
          </p:cNvPr>
          <p:cNvSpPr/>
          <p:nvPr/>
        </p:nvSpPr>
        <p:spPr>
          <a:xfrm>
            <a:off x="903278" y="587907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B2C96A3-DF67-E84C-B9AE-E9F0609A48D2}"/>
              </a:ext>
            </a:extLst>
          </p:cNvPr>
          <p:cNvSpPr/>
          <p:nvPr/>
        </p:nvSpPr>
        <p:spPr>
          <a:xfrm>
            <a:off x="903278" y="671759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3493DE3-1D5B-C949-8FAE-A441DD3499E1}"/>
              </a:ext>
            </a:extLst>
          </p:cNvPr>
          <p:cNvSpPr/>
          <p:nvPr/>
        </p:nvSpPr>
        <p:spPr>
          <a:xfrm>
            <a:off x="903278" y="792624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2F3F85-4F3B-7B4D-9710-645C03B1CE75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（飲食店名）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358270" y="290287"/>
            <a:ext cx="981642" cy="411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14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143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UD Shin Go Pro B</vt:lpstr>
      <vt:lpstr>A-OTF UD Shin Go Pro DB</vt:lpstr>
      <vt:lpstr>A-OTF UD Shin Go Pro 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ㅤ</cp:lastModifiedBy>
  <cp:revision>11</cp:revision>
  <cp:lastPrinted>2021-03-23T05:22:37Z</cp:lastPrinted>
  <dcterms:created xsi:type="dcterms:W3CDTF">2021-03-19T10:49:06Z</dcterms:created>
  <dcterms:modified xsi:type="dcterms:W3CDTF">2021-03-23T05:22:40Z</dcterms:modified>
</cp:coreProperties>
</file>